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6" r:id="rId6"/>
    <p:sldId id="260" r:id="rId7"/>
    <p:sldId id="265" r:id="rId8"/>
    <p:sldId id="257" r:id="rId9"/>
    <p:sldId id="264" r:id="rId10"/>
    <p:sldId id="263" r:id="rId11"/>
    <p:sldId id="266" r:id="rId12"/>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A9B18-B82F-14C6-BAEE-F24AF3C10657}" v="2" dt="2024-10-15T08:04:31.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6" d="100"/>
          <a:sy n="106" d="100"/>
        </p:scale>
        <p:origin x="9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E0F5C2-FE1D-4D76-848F-37F1365331C6}"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230314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0F5C2-FE1D-4D76-848F-37F1365331C6}"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93659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0F5C2-FE1D-4D76-848F-37F1365331C6}"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619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0F5C2-FE1D-4D76-848F-37F1365331C6}"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48503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0F5C2-FE1D-4D76-848F-37F1365331C6}" type="datetimeFigureOut">
              <a:rPr lang="en-GB" smtClean="0"/>
              <a:t>10/11/2025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65113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E0F5C2-FE1D-4D76-848F-37F1365331C6}"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234727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E0F5C2-FE1D-4D76-848F-37F1365331C6}" type="datetimeFigureOut">
              <a:rPr lang="en-GB" smtClean="0"/>
              <a:t>10/11/2025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2225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E0F5C2-FE1D-4D76-848F-37F1365331C6}" type="datetimeFigureOut">
              <a:rPr lang="en-GB" smtClean="0"/>
              <a:t>10/11/2025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73978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0F5C2-FE1D-4D76-848F-37F1365331C6}" type="datetimeFigureOut">
              <a:rPr lang="en-GB" smtClean="0"/>
              <a:t>10/11/2025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176706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0F5C2-FE1D-4D76-848F-37F1365331C6}"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311833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0F5C2-FE1D-4D76-848F-37F1365331C6}" type="datetimeFigureOut">
              <a:rPr lang="en-GB" smtClean="0"/>
              <a:t>10/11/2025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26E823-281D-421C-88B8-438B6FA5C11B}" type="slidenum">
              <a:rPr lang="en-GB" smtClean="0"/>
              <a:t>‹#›</a:t>
            </a:fld>
            <a:endParaRPr lang="en-GB"/>
          </a:p>
        </p:txBody>
      </p:sp>
    </p:spTree>
    <p:extLst>
      <p:ext uri="{BB962C8B-B14F-4D97-AF65-F5344CB8AC3E}">
        <p14:creationId xmlns:p14="http://schemas.microsoft.com/office/powerpoint/2010/main" val="267840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0F5C2-FE1D-4D76-848F-37F1365331C6}" type="datetimeFigureOut">
              <a:rPr lang="en-GB" smtClean="0"/>
              <a:t>10/11/2025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6E823-281D-421C-88B8-438B6FA5C11B}" type="slidenum">
              <a:rPr lang="en-GB" smtClean="0"/>
              <a:t>‹#›</a:t>
            </a:fld>
            <a:endParaRPr lang="en-GB"/>
          </a:p>
        </p:txBody>
      </p:sp>
    </p:spTree>
    <p:extLst>
      <p:ext uri="{BB962C8B-B14F-4D97-AF65-F5344CB8AC3E}">
        <p14:creationId xmlns:p14="http://schemas.microsoft.com/office/powerpoint/2010/main" val="1393184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3.jpeg"/><Relationship Id="rId7" Type="http://schemas.openxmlformats.org/officeDocument/2006/relationships/image" Target="../media/image21.PNG"/><Relationship Id="rId12"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5.jp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27.jpeg"/><Relationship Id="rId7" Type="http://schemas.openxmlformats.org/officeDocument/2006/relationships/image" Target="../media/image36.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2061-C2C5-792F-46EC-4547B53742B2}"/>
              </a:ext>
            </a:extLst>
          </p:cNvPr>
          <p:cNvSpPr>
            <a:spLocks noGrp="1"/>
          </p:cNvSpPr>
          <p:nvPr>
            <p:ph type="ctrTitle"/>
          </p:nvPr>
        </p:nvSpPr>
        <p:spPr>
          <a:xfrm>
            <a:off x="835314" y="826656"/>
            <a:ext cx="8420100" cy="946582"/>
          </a:xfrm>
        </p:spPr>
        <p:txBody>
          <a:bodyPr>
            <a:normAutofit/>
          </a:bodyPr>
          <a:lstStyle/>
          <a:p>
            <a:r>
              <a:rPr lang="en-GB" sz="4000" dirty="0">
                <a:latin typeface="Arial" panose="020B0604020202020204" pitchFamily="34" charset="0"/>
                <a:cs typeface="Arial" panose="020B0604020202020204" pitchFamily="34" charset="0"/>
              </a:rPr>
              <a:t>‘First – Then’ boards </a:t>
            </a:r>
          </a:p>
        </p:txBody>
      </p:sp>
      <p:sp>
        <p:nvSpPr>
          <p:cNvPr id="3" name="Subtitle 2">
            <a:extLst>
              <a:ext uri="{FF2B5EF4-FFF2-40B4-BE49-F238E27FC236}">
                <a16:creationId xmlns:a16="http://schemas.microsoft.com/office/drawing/2014/main" id="{31EA8564-9E2A-EC2B-112B-1D8C1C8E65D4}"/>
              </a:ext>
            </a:extLst>
          </p:cNvPr>
          <p:cNvSpPr>
            <a:spLocks noGrp="1"/>
          </p:cNvSpPr>
          <p:nvPr>
            <p:ph type="subTitle" idx="1"/>
          </p:nvPr>
        </p:nvSpPr>
        <p:spPr>
          <a:xfrm>
            <a:off x="1413741" y="1773238"/>
            <a:ext cx="7429500" cy="1655762"/>
          </a:xfrm>
        </p:spPr>
        <p:txBody>
          <a:bodyPr>
            <a:normAutofit fontScale="25000" lnSpcReduction="20000"/>
          </a:bodyPr>
          <a:lstStyle/>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‘First</a:t>
            </a:r>
            <a:r>
              <a:rPr lang="en-GB" sz="7200" dirty="0">
                <a:latin typeface="Arial" panose="020B0604020202020204" pitchFamily="34" charset="0"/>
                <a:ea typeface="Calibri" panose="020F0502020204030204" pitchFamily="34" charset="0"/>
                <a:cs typeface="Arial" panose="020B0604020202020204" pitchFamily="34" charset="0"/>
              </a:rPr>
              <a:t> – T</a:t>
            </a:r>
            <a:r>
              <a:rPr lang="en-GB" sz="7200" dirty="0">
                <a:effectLst/>
                <a:latin typeface="Arial" panose="020B0604020202020204" pitchFamily="34" charset="0"/>
                <a:ea typeface="Calibri" panose="020F0502020204030204" pitchFamily="34" charset="0"/>
                <a:cs typeface="Arial" panose="020B0604020202020204" pitchFamily="34" charset="0"/>
              </a:rPr>
              <a:t>hen’ boards, also called ‘Now</a:t>
            </a:r>
            <a:r>
              <a:rPr lang="en-GB" sz="7200" dirty="0">
                <a:latin typeface="Arial" panose="020B0604020202020204" pitchFamily="34" charset="0"/>
                <a:ea typeface="Calibri" panose="020F0502020204030204" pitchFamily="34" charset="0"/>
                <a:cs typeface="Arial" panose="020B0604020202020204" pitchFamily="34" charset="0"/>
              </a:rPr>
              <a:t> – </a:t>
            </a:r>
            <a:r>
              <a:rPr lang="en-GB" sz="7200" dirty="0">
                <a:effectLst/>
                <a:latin typeface="Arial" panose="020B0604020202020204" pitchFamily="34" charset="0"/>
                <a:ea typeface="Calibri" panose="020F0502020204030204" pitchFamily="34" charset="0"/>
                <a:cs typeface="Arial" panose="020B0604020202020204" pitchFamily="34" charset="0"/>
              </a:rPr>
              <a:t>Next’ boards, can be useful in lots of ways. They are simple visuals that help with understanding what is happening, what to expect in a daily routine, and can assist with transitions to reduce anxiety.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Object level- you can use this with your children who are still at object level.  Put their shoes on ‘First’ and your car keys on ‘Then’, saying ‘first shoes on, then car’.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Photo/TOBI level - you can use the ‘First</a:t>
            </a:r>
            <a:r>
              <a:rPr lang="en-GB" sz="7200" dirty="0">
                <a:latin typeface="Arial" panose="020B0604020202020204" pitchFamily="34" charset="0"/>
                <a:ea typeface="Calibri" panose="020F0502020204030204" pitchFamily="34" charset="0"/>
                <a:cs typeface="Arial" panose="020B0604020202020204" pitchFamily="34" charset="0"/>
              </a:rPr>
              <a:t> – T</a:t>
            </a:r>
            <a:r>
              <a:rPr lang="en-GB" sz="7200" dirty="0">
                <a:effectLst/>
                <a:latin typeface="Arial" panose="020B0604020202020204" pitchFamily="34" charset="0"/>
                <a:ea typeface="Calibri" panose="020F0502020204030204" pitchFamily="34" charset="0"/>
                <a:cs typeface="Arial" panose="020B0604020202020204" pitchFamily="34" charset="0"/>
              </a:rPr>
              <a:t>hen’ board with photos or TOBIs (True Object Based Icons).  For example, first dinner, then biscuit.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 </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Cartoon/icon level - if your child can understand photos, you can begin to introduce more abstract images, like the cartoons we have here, or icons.  You can make your own, depending on what your child needs.</a:t>
            </a:r>
          </a:p>
          <a:p>
            <a:pPr algn="l">
              <a:spcBef>
                <a:spcPts val="0"/>
              </a:spcBef>
            </a:pPr>
            <a:r>
              <a:rPr lang="en-GB" sz="7200" dirty="0">
                <a:effectLst/>
                <a:latin typeface="Arial" panose="020B0604020202020204" pitchFamily="34" charset="0"/>
                <a:ea typeface="Calibri" panose="020F0502020204030204" pitchFamily="34" charset="0"/>
                <a:cs typeface="Arial" panose="020B0604020202020204" pitchFamily="34" charset="0"/>
              </a:rPr>
              <a:t> </a:t>
            </a:r>
          </a:p>
          <a:p>
            <a:pPr algn="l">
              <a:spcBef>
                <a:spcPts val="0"/>
              </a:spcBef>
            </a:pPr>
            <a:r>
              <a:rPr lang="en-GB" sz="7200" dirty="0">
                <a:latin typeface="Arial" panose="020B0604020202020204" pitchFamily="34" charset="0"/>
                <a:cs typeface="Arial" panose="020B0604020202020204" pitchFamily="34" charset="0"/>
              </a:rPr>
              <a:t>Written word- young people and adults can benefit from using a written first- then board. This can serve as the starting point for a schedule or a simple ‘to-do’ list. A ‘First–Then’ board can help increase motivation and support individuals who experience difficulties with working memory.</a:t>
            </a:r>
            <a:endParaRPr lang="en-GB" dirty="0">
              <a:latin typeface="Arial" panose="020B0604020202020204" pitchFamily="34" charset="0"/>
              <a:cs typeface="Arial" panose="020B0604020202020204" pitchFamily="34" charset="0"/>
            </a:endParaRPr>
          </a:p>
        </p:txBody>
      </p:sp>
      <p:pic>
        <p:nvPicPr>
          <p:cNvPr id="7" name="Picture 6" descr="A blue and green text on a black background&#10;&#10;Description automatically generated">
            <a:extLst>
              <a:ext uri="{FF2B5EF4-FFF2-40B4-BE49-F238E27FC236}">
                <a16:creationId xmlns:a16="http://schemas.microsoft.com/office/drawing/2014/main" id="{C1EAE9CC-2167-07CC-595A-8CEA859BE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543" y="0"/>
            <a:ext cx="3489967" cy="926594"/>
          </a:xfrm>
          <a:prstGeom prst="rect">
            <a:avLst/>
          </a:prstGeom>
        </p:spPr>
      </p:pic>
    </p:spTree>
    <p:extLst>
      <p:ext uri="{BB962C8B-B14F-4D97-AF65-F5344CB8AC3E}">
        <p14:creationId xmlns:p14="http://schemas.microsoft.com/office/powerpoint/2010/main" val="341759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B56F992-F625-4FCB-B843-A616AAEAE161}"/>
              </a:ext>
            </a:extLst>
          </p:cNvPr>
          <p:cNvSpPr/>
          <p:nvPr/>
        </p:nvSpPr>
        <p:spPr>
          <a:xfrm>
            <a:off x="543339" y="1650072"/>
            <a:ext cx="3869634" cy="5075583"/>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F4E57CD6-9EEE-4D2B-9333-2FCBFF0CF56E}"/>
              </a:ext>
            </a:extLst>
          </p:cNvPr>
          <p:cNvSpPr/>
          <p:nvPr/>
        </p:nvSpPr>
        <p:spPr>
          <a:xfrm>
            <a:off x="5360505" y="1650072"/>
            <a:ext cx="3869634" cy="5075583"/>
          </a:xfrm>
          <a:prstGeom prst="roundRect">
            <a:avLst/>
          </a:pr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9E8DD5FC-0AA5-40FF-B652-CAFC26B381D0}"/>
              </a:ext>
            </a:extLst>
          </p:cNvPr>
          <p:cNvSpPr txBox="1"/>
          <p:nvPr/>
        </p:nvSpPr>
        <p:spPr>
          <a:xfrm>
            <a:off x="1963504" y="855557"/>
            <a:ext cx="1616765" cy="707886"/>
          </a:xfrm>
          <a:prstGeom prst="rect">
            <a:avLst/>
          </a:prstGeom>
          <a:noFill/>
        </p:spPr>
        <p:txBody>
          <a:bodyPr wrap="square" rtlCol="0">
            <a:spAutoFit/>
          </a:bodyPr>
          <a:lstStyle/>
          <a:p>
            <a:r>
              <a:rPr lang="en-GB" sz="4000" b="1" dirty="0">
                <a:solidFill>
                  <a:srgbClr val="FF0000"/>
                </a:solidFill>
              </a:rPr>
              <a:t>First</a:t>
            </a:r>
          </a:p>
        </p:txBody>
      </p:sp>
      <p:sp>
        <p:nvSpPr>
          <p:cNvPr id="10" name="TextBox 9">
            <a:extLst>
              <a:ext uri="{FF2B5EF4-FFF2-40B4-BE49-F238E27FC236}">
                <a16:creationId xmlns:a16="http://schemas.microsoft.com/office/drawing/2014/main" id="{214A8B57-0D08-4BEC-86F7-B1746B4CB36B}"/>
              </a:ext>
            </a:extLst>
          </p:cNvPr>
          <p:cNvSpPr txBox="1"/>
          <p:nvPr/>
        </p:nvSpPr>
        <p:spPr>
          <a:xfrm>
            <a:off x="6285986" y="855557"/>
            <a:ext cx="1616765" cy="707886"/>
          </a:xfrm>
          <a:prstGeom prst="rect">
            <a:avLst/>
          </a:prstGeom>
          <a:noFill/>
        </p:spPr>
        <p:txBody>
          <a:bodyPr wrap="square" rtlCol="0">
            <a:spAutoFit/>
          </a:bodyPr>
          <a:lstStyle/>
          <a:p>
            <a:r>
              <a:rPr lang="en-GB" sz="4000" b="1" dirty="0">
                <a:solidFill>
                  <a:srgbClr val="00B050"/>
                </a:solidFill>
              </a:rPr>
              <a:t>Then</a:t>
            </a:r>
          </a:p>
        </p:txBody>
      </p:sp>
      <p:sp>
        <p:nvSpPr>
          <p:cNvPr id="13" name="Arrow: Right 12">
            <a:extLst>
              <a:ext uri="{FF2B5EF4-FFF2-40B4-BE49-F238E27FC236}">
                <a16:creationId xmlns:a16="http://schemas.microsoft.com/office/drawing/2014/main" id="{98EEEFA0-7674-4C5E-8C04-8E40469583B6}"/>
              </a:ext>
            </a:extLst>
          </p:cNvPr>
          <p:cNvSpPr/>
          <p:nvPr/>
        </p:nvSpPr>
        <p:spPr>
          <a:xfrm>
            <a:off x="4149510" y="3898332"/>
            <a:ext cx="1444487" cy="35394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7DE5DC1-7CCA-4505-80B2-54BE4FD45893}"/>
              </a:ext>
            </a:extLst>
          </p:cNvPr>
          <p:cNvSpPr/>
          <p:nvPr/>
        </p:nvSpPr>
        <p:spPr>
          <a:xfrm>
            <a:off x="1189949" y="3081306"/>
            <a:ext cx="2576415" cy="221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6286707-765C-4EE7-90BA-BACCB6B7DAB9}"/>
              </a:ext>
            </a:extLst>
          </p:cNvPr>
          <p:cNvSpPr/>
          <p:nvPr/>
        </p:nvSpPr>
        <p:spPr>
          <a:xfrm>
            <a:off x="6037164" y="3081306"/>
            <a:ext cx="2576415" cy="221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ue and green text on a black background&#10;&#10;Description automatically generated">
            <a:extLst>
              <a:ext uri="{FF2B5EF4-FFF2-40B4-BE49-F238E27FC236}">
                <a16:creationId xmlns:a16="http://schemas.microsoft.com/office/drawing/2014/main" id="{F0986026-89CB-2C75-B245-B6D11FBFE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893" y="8049"/>
            <a:ext cx="2068910" cy="549300"/>
          </a:xfrm>
          <a:prstGeom prst="rect">
            <a:avLst/>
          </a:prstGeom>
        </p:spPr>
      </p:pic>
    </p:spTree>
    <p:extLst>
      <p:ext uri="{BB962C8B-B14F-4D97-AF65-F5344CB8AC3E}">
        <p14:creationId xmlns:p14="http://schemas.microsoft.com/office/powerpoint/2010/main" val="384464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A2F5B-103D-AE3F-A2F7-537ABA53EE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F11DC7F-9E56-04B5-478F-3D3A9B65961A}"/>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E38D18E-6D60-7EB0-A538-BCEC0BBBE05F}"/>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798818-4F7A-B23C-E1F1-591D3FC7A18A}"/>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A23FFA-5FCF-4B88-B260-019482EA6788}"/>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237C840-493E-8413-CE13-92756C1DA1EB}"/>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1279FA2-B3AE-99AA-06CC-9130AFE3E49D}"/>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E9F2197-1B4D-30D2-6EEC-90AAF548A889}"/>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EF8F8D3-5A4F-2A19-3A8D-12B8443CCB95}"/>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2D8C020-B713-F4C1-1FFB-B74E7C863E28}"/>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0F7FA46-D660-B97B-0EE3-A92C4E415A46}"/>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ACF416-F5D6-BF2F-B01F-B4B04E4FB351}"/>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5DE751F-B183-C160-25D8-879B5B3BAF27}"/>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C1D3064-6E98-988A-2555-102C4F8CBC1E}"/>
              </a:ext>
            </a:extLst>
          </p:cNvPr>
          <p:cNvSpPr txBox="1"/>
          <p:nvPr/>
        </p:nvSpPr>
        <p:spPr>
          <a:xfrm>
            <a:off x="357809" y="4058484"/>
            <a:ext cx="1590261" cy="338554"/>
          </a:xfrm>
          <a:prstGeom prst="rect">
            <a:avLst/>
          </a:prstGeom>
          <a:noFill/>
        </p:spPr>
        <p:txBody>
          <a:bodyPr wrap="square" rtlCol="0">
            <a:spAutoFit/>
          </a:bodyPr>
          <a:lstStyle/>
          <a:p>
            <a:pPr algn="ctr"/>
            <a:r>
              <a:rPr lang="en-GB" sz="1600" b="1" dirty="0"/>
              <a:t>Play Time </a:t>
            </a:r>
          </a:p>
        </p:txBody>
      </p:sp>
      <p:sp>
        <p:nvSpPr>
          <p:cNvPr id="29" name="TextBox 28">
            <a:extLst>
              <a:ext uri="{FF2B5EF4-FFF2-40B4-BE49-F238E27FC236}">
                <a16:creationId xmlns:a16="http://schemas.microsoft.com/office/drawing/2014/main" id="{4D0CD162-6724-735F-6CFC-4848AC6F2F2B}"/>
              </a:ext>
            </a:extLst>
          </p:cNvPr>
          <p:cNvSpPr txBox="1"/>
          <p:nvPr/>
        </p:nvSpPr>
        <p:spPr>
          <a:xfrm>
            <a:off x="2619169" y="4093822"/>
            <a:ext cx="1590261" cy="338554"/>
          </a:xfrm>
          <a:prstGeom prst="rect">
            <a:avLst/>
          </a:prstGeom>
          <a:noFill/>
        </p:spPr>
        <p:txBody>
          <a:bodyPr wrap="square" rtlCol="0">
            <a:spAutoFit/>
          </a:bodyPr>
          <a:lstStyle/>
          <a:p>
            <a:pPr algn="ctr"/>
            <a:r>
              <a:rPr lang="en-GB" sz="1600" b="1" dirty="0"/>
              <a:t>Bath </a:t>
            </a:r>
          </a:p>
        </p:txBody>
      </p:sp>
      <p:sp>
        <p:nvSpPr>
          <p:cNvPr id="31" name="TextBox 30">
            <a:extLst>
              <a:ext uri="{FF2B5EF4-FFF2-40B4-BE49-F238E27FC236}">
                <a16:creationId xmlns:a16="http://schemas.microsoft.com/office/drawing/2014/main" id="{8C881DE7-1650-997B-751D-1F454345E610}"/>
              </a:ext>
            </a:extLst>
          </p:cNvPr>
          <p:cNvSpPr txBox="1"/>
          <p:nvPr/>
        </p:nvSpPr>
        <p:spPr>
          <a:xfrm>
            <a:off x="4729654" y="4080252"/>
            <a:ext cx="1590261" cy="338554"/>
          </a:xfrm>
          <a:prstGeom prst="rect">
            <a:avLst/>
          </a:prstGeom>
          <a:noFill/>
        </p:spPr>
        <p:txBody>
          <a:bodyPr wrap="square" rtlCol="0">
            <a:spAutoFit/>
          </a:bodyPr>
          <a:lstStyle/>
          <a:p>
            <a:pPr algn="ctr"/>
            <a:r>
              <a:rPr lang="en-GB" sz="1600" b="1" dirty="0"/>
              <a:t>Tablet</a:t>
            </a:r>
          </a:p>
        </p:txBody>
      </p:sp>
      <p:sp>
        <p:nvSpPr>
          <p:cNvPr id="2048" name="TextBox 2047">
            <a:extLst>
              <a:ext uri="{FF2B5EF4-FFF2-40B4-BE49-F238E27FC236}">
                <a16:creationId xmlns:a16="http://schemas.microsoft.com/office/drawing/2014/main" id="{9728D3A2-39BC-2729-D09F-4A28341C18CA}"/>
              </a:ext>
            </a:extLst>
          </p:cNvPr>
          <p:cNvSpPr txBox="1"/>
          <p:nvPr/>
        </p:nvSpPr>
        <p:spPr>
          <a:xfrm>
            <a:off x="6895674" y="4105291"/>
            <a:ext cx="1590261" cy="338554"/>
          </a:xfrm>
          <a:prstGeom prst="rect">
            <a:avLst/>
          </a:prstGeom>
          <a:noFill/>
        </p:spPr>
        <p:txBody>
          <a:bodyPr wrap="square" rtlCol="0">
            <a:spAutoFit/>
          </a:bodyPr>
          <a:lstStyle/>
          <a:p>
            <a:pPr algn="ctr"/>
            <a:r>
              <a:rPr lang="en-GB" sz="1600" b="1" dirty="0"/>
              <a:t>Go outside</a:t>
            </a:r>
          </a:p>
        </p:txBody>
      </p:sp>
      <p:pic>
        <p:nvPicPr>
          <p:cNvPr id="2056" name="Picture 8" descr="Download Tablet Free PNG photo images and clipart | FreePNGImg">
            <a:extLst>
              <a:ext uri="{FF2B5EF4-FFF2-40B4-BE49-F238E27FC236}">
                <a16:creationId xmlns:a16="http://schemas.microsoft.com/office/drawing/2014/main" id="{07ED6595-CC30-42A8-4B9D-BDCB5C356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57005"/>
            <a:ext cx="1169885" cy="1169885"/>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a:extLst>
              <a:ext uri="{FF2B5EF4-FFF2-40B4-BE49-F238E27FC236}">
                <a16:creationId xmlns:a16="http://schemas.microsoft.com/office/drawing/2014/main" id="{15FF38C3-B041-0C5F-5131-0FAFCF334CC6}"/>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Eat</a:t>
            </a:r>
          </a:p>
        </p:txBody>
      </p:sp>
      <p:sp>
        <p:nvSpPr>
          <p:cNvPr id="2051" name="TextBox 2050">
            <a:extLst>
              <a:ext uri="{FF2B5EF4-FFF2-40B4-BE49-F238E27FC236}">
                <a16:creationId xmlns:a16="http://schemas.microsoft.com/office/drawing/2014/main" id="{5D6A0B71-94BB-39B7-64EA-6CA6AA90F9E0}"/>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Tidy toys</a:t>
            </a:r>
          </a:p>
        </p:txBody>
      </p:sp>
      <p:sp>
        <p:nvSpPr>
          <p:cNvPr id="2053" name="TextBox 2052">
            <a:extLst>
              <a:ext uri="{FF2B5EF4-FFF2-40B4-BE49-F238E27FC236}">
                <a16:creationId xmlns:a16="http://schemas.microsoft.com/office/drawing/2014/main" id="{B77680D9-006D-76C0-D462-E7800A751961}"/>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Toilet</a:t>
            </a:r>
          </a:p>
        </p:txBody>
      </p:sp>
      <p:sp>
        <p:nvSpPr>
          <p:cNvPr id="2057" name="TextBox 2056">
            <a:extLst>
              <a:ext uri="{FF2B5EF4-FFF2-40B4-BE49-F238E27FC236}">
                <a16:creationId xmlns:a16="http://schemas.microsoft.com/office/drawing/2014/main" id="{58B3BB15-AB95-466E-B7FE-2B38616CF078}"/>
              </a:ext>
            </a:extLst>
          </p:cNvPr>
          <p:cNvSpPr txBox="1"/>
          <p:nvPr/>
        </p:nvSpPr>
        <p:spPr>
          <a:xfrm>
            <a:off x="6909637" y="234780"/>
            <a:ext cx="1590261" cy="338554"/>
          </a:xfrm>
          <a:prstGeom prst="rect">
            <a:avLst/>
          </a:prstGeom>
          <a:noFill/>
        </p:spPr>
        <p:txBody>
          <a:bodyPr wrap="square" rtlCol="0">
            <a:spAutoFit/>
          </a:bodyPr>
          <a:lstStyle/>
          <a:p>
            <a:pPr algn="ctr"/>
            <a:r>
              <a:rPr lang="en-GB" sz="1600" b="1" dirty="0"/>
              <a:t>Brush teeth</a:t>
            </a:r>
          </a:p>
        </p:txBody>
      </p:sp>
      <p:sp>
        <p:nvSpPr>
          <p:cNvPr id="2059" name="TextBox 2058">
            <a:extLst>
              <a:ext uri="{FF2B5EF4-FFF2-40B4-BE49-F238E27FC236}">
                <a16:creationId xmlns:a16="http://schemas.microsoft.com/office/drawing/2014/main" id="{E022963F-B3FC-4C6A-A990-6D50A10798F3}"/>
              </a:ext>
            </a:extLst>
          </p:cNvPr>
          <p:cNvSpPr txBox="1"/>
          <p:nvPr/>
        </p:nvSpPr>
        <p:spPr>
          <a:xfrm>
            <a:off x="424067" y="2093703"/>
            <a:ext cx="1590261" cy="338554"/>
          </a:xfrm>
          <a:prstGeom prst="rect">
            <a:avLst/>
          </a:prstGeom>
          <a:noFill/>
        </p:spPr>
        <p:txBody>
          <a:bodyPr wrap="square" rtlCol="0">
            <a:spAutoFit/>
          </a:bodyPr>
          <a:lstStyle/>
          <a:p>
            <a:pPr algn="ctr"/>
            <a:r>
              <a:rPr lang="en-GB" sz="1600" b="1" dirty="0"/>
              <a:t>Get changed</a:t>
            </a:r>
          </a:p>
        </p:txBody>
      </p:sp>
      <p:sp>
        <p:nvSpPr>
          <p:cNvPr id="2063" name="TextBox 2062">
            <a:extLst>
              <a:ext uri="{FF2B5EF4-FFF2-40B4-BE49-F238E27FC236}">
                <a16:creationId xmlns:a16="http://schemas.microsoft.com/office/drawing/2014/main" id="{CEBDAC84-43CF-A511-7678-2B9C1D9B63AE}"/>
              </a:ext>
            </a:extLst>
          </p:cNvPr>
          <p:cNvSpPr txBox="1"/>
          <p:nvPr/>
        </p:nvSpPr>
        <p:spPr>
          <a:xfrm>
            <a:off x="6895675" y="2093703"/>
            <a:ext cx="1590261" cy="338554"/>
          </a:xfrm>
          <a:prstGeom prst="rect">
            <a:avLst/>
          </a:prstGeom>
          <a:noFill/>
        </p:spPr>
        <p:txBody>
          <a:bodyPr wrap="square" rtlCol="0">
            <a:spAutoFit/>
          </a:bodyPr>
          <a:lstStyle/>
          <a:p>
            <a:pPr algn="ctr"/>
            <a:r>
              <a:rPr lang="en-GB" sz="1600" b="1" dirty="0"/>
              <a:t>TV</a:t>
            </a:r>
          </a:p>
        </p:txBody>
      </p:sp>
      <p:pic>
        <p:nvPicPr>
          <p:cNvPr id="2070" name="Picture 22" descr="TV Clipart Free PNG Image｜Illustoon">
            <a:extLst>
              <a:ext uri="{FF2B5EF4-FFF2-40B4-BE49-F238E27FC236}">
                <a16:creationId xmlns:a16="http://schemas.microsoft.com/office/drawing/2014/main" id="{38443491-97C5-AA00-6A34-D6C60E5229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4542" y="2476586"/>
            <a:ext cx="1336085" cy="1336085"/>
          </a:xfrm>
          <a:prstGeom prst="rect">
            <a:avLst/>
          </a:prstGeom>
          <a:noFill/>
          <a:extLst>
            <a:ext uri="{909E8E84-426E-40DD-AFC4-6F175D3DCCD1}">
              <a14:hiddenFill xmlns:a14="http://schemas.microsoft.com/office/drawing/2010/main">
                <a:solidFill>
                  <a:srgbClr val="FFFFFF"/>
                </a:solidFill>
              </a14:hiddenFill>
            </a:ext>
          </a:extLst>
        </p:spPr>
      </p:pic>
      <p:sp>
        <p:nvSpPr>
          <p:cNvPr id="2067" name="TextBox 2066">
            <a:extLst>
              <a:ext uri="{FF2B5EF4-FFF2-40B4-BE49-F238E27FC236}">
                <a16:creationId xmlns:a16="http://schemas.microsoft.com/office/drawing/2014/main" id="{1F36E749-03D6-9850-D35B-804A09B52A18}"/>
              </a:ext>
            </a:extLst>
          </p:cNvPr>
          <p:cNvSpPr txBox="1"/>
          <p:nvPr/>
        </p:nvSpPr>
        <p:spPr>
          <a:xfrm>
            <a:off x="2547083" y="2125258"/>
            <a:ext cx="1590261" cy="338554"/>
          </a:xfrm>
          <a:prstGeom prst="rect">
            <a:avLst/>
          </a:prstGeom>
          <a:noFill/>
        </p:spPr>
        <p:txBody>
          <a:bodyPr wrap="square" rtlCol="0">
            <a:spAutoFit/>
          </a:bodyPr>
          <a:lstStyle/>
          <a:p>
            <a:pPr algn="ctr"/>
            <a:r>
              <a:rPr lang="en-GB" sz="1600" b="1" dirty="0"/>
              <a:t>Bed</a:t>
            </a:r>
          </a:p>
        </p:txBody>
      </p:sp>
      <p:sp>
        <p:nvSpPr>
          <p:cNvPr id="2069" name="TextBox 2068">
            <a:extLst>
              <a:ext uri="{FF2B5EF4-FFF2-40B4-BE49-F238E27FC236}">
                <a16:creationId xmlns:a16="http://schemas.microsoft.com/office/drawing/2014/main" id="{DC9C8A6A-7710-B1CF-6AE2-27A414B5B93D}"/>
              </a:ext>
            </a:extLst>
          </p:cNvPr>
          <p:cNvSpPr txBox="1"/>
          <p:nvPr/>
        </p:nvSpPr>
        <p:spPr>
          <a:xfrm>
            <a:off x="4705422" y="2138032"/>
            <a:ext cx="1590261" cy="338554"/>
          </a:xfrm>
          <a:prstGeom prst="rect">
            <a:avLst/>
          </a:prstGeom>
          <a:noFill/>
        </p:spPr>
        <p:txBody>
          <a:bodyPr wrap="square" rtlCol="0">
            <a:spAutoFit/>
          </a:bodyPr>
          <a:lstStyle/>
          <a:p>
            <a:pPr algn="ctr"/>
            <a:r>
              <a:rPr lang="en-GB" sz="1600" b="1" dirty="0"/>
              <a:t>Story</a:t>
            </a:r>
          </a:p>
        </p:txBody>
      </p:sp>
      <p:sp>
        <p:nvSpPr>
          <p:cNvPr id="2071" name="Rectangle 2070">
            <a:extLst>
              <a:ext uri="{FF2B5EF4-FFF2-40B4-BE49-F238E27FC236}">
                <a16:creationId xmlns:a16="http://schemas.microsoft.com/office/drawing/2014/main" id="{DF2F1531-F243-4153-0911-C7A490B04B4A}"/>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outside clipart | Clip art, Mario characters, The outsiders">
            <a:extLst>
              <a:ext uri="{FF2B5EF4-FFF2-40B4-BE49-F238E27FC236}">
                <a16:creationId xmlns:a16="http://schemas.microsoft.com/office/drawing/2014/main" id="{83D935E6-81C2-1061-EEC9-D81ECBF6D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246" y="4585889"/>
            <a:ext cx="1652381" cy="1041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F54977A-DDCC-1751-9CC0-EB730B23E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078" y="687725"/>
            <a:ext cx="1572860" cy="1177816"/>
          </a:xfrm>
          <a:prstGeom prst="rect">
            <a:avLst/>
          </a:prstGeom>
        </p:spPr>
      </p:pic>
      <p:pic>
        <p:nvPicPr>
          <p:cNvPr id="10" name="Picture 9">
            <a:extLst>
              <a:ext uri="{FF2B5EF4-FFF2-40B4-BE49-F238E27FC236}">
                <a16:creationId xmlns:a16="http://schemas.microsoft.com/office/drawing/2014/main" id="{5A4A8F54-B87F-0024-28C8-14F8DF1B9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5195" y="675714"/>
            <a:ext cx="942853" cy="1154182"/>
          </a:xfrm>
          <a:prstGeom prst="rect">
            <a:avLst/>
          </a:prstGeom>
        </p:spPr>
      </p:pic>
      <p:pic>
        <p:nvPicPr>
          <p:cNvPr id="2073" name="Picture 2072">
            <a:extLst>
              <a:ext uri="{FF2B5EF4-FFF2-40B4-BE49-F238E27FC236}">
                <a16:creationId xmlns:a16="http://schemas.microsoft.com/office/drawing/2014/main" id="{5BD9CFBC-6AB5-CBAC-C7E0-75FBFF8F6E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102" y="4494221"/>
            <a:ext cx="1584222" cy="1033677"/>
          </a:xfrm>
          <a:prstGeom prst="rect">
            <a:avLst/>
          </a:prstGeom>
        </p:spPr>
      </p:pic>
      <p:pic>
        <p:nvPicPr>
          <p:cNvPr id="3" name="Picture 2">
            <a:extLst>
              <a:ext uri="{FF2B5EF4-FFF2-40B4-BE49-F238E27FC236}">
                <a16:creationId xmlns:a16="http://schemas.microsoft.com/office/drawing/2014/main" id="{63C3315A-87B8-52A0-A57E-79A9295523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498" y="571244"/>
            <a:ext cx="1353067" cy="1263640"/>
          </a:xfrm>
          <a:prstGeom prst="rect">
            <a:avLst/>
          </a:prstGeom>
        </p:spPr>
      </p:pic>
      <p:pic>
        <p:nvPicPr>
          <p:cNvPr id="8" name="Picture 7">
            <a:extLst>
              <a:ext uri="{FF2B5EF4-FFF2-40B4-BE49-F238E27FC236}">
                <a16:creationId xmlns:a16="http://schemas.microsoft.com/office/drawing/2014/main" id="{BA6C5CFC-72CB-02BC-20C9-73350C48FF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3790" y="596572"/>
            <a:ext cx="1321953" cy="1269075"/>
          </a:xfrm>
          <a:prstGeom prst="rect">
            <a:avLst/>
          </a:prstGeom>
        </p:spPr>
      </p:pic>
      <p:pic>
        <p:nvPicPr>
          <p:cNvPr id="14" name="Picture 13">
            <a:extLst>
              <a:ext uri="{FF2B5EF4-FFF2-40B4-BE49-F238E27FC236}">
                <a16:creationId xmlns:a16="http://schemas.microsoft.com/office/drawing/2014/main" id="{88537E8A-3CB4-4922-DC35-67DF1AB5B7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8270" y="2510219"/>
            <a:ext cx="1437305" cy="1230842"/>
          </a:xfrm>
          <a:prstGeom prst="rect">
            <a:avLst/>
          </a:prstGeom>
        </p:spPr>
      </p:pic>
      <p:pic>
        <p:nvPicPr>
          <p:cNvPr id="18" name="Picture 17">
            <a:extLst>
              <a:ext uri="{FF2B5EF4-FFF2-40B4-BE49-F238E27FC236}">
                <a16:creationId xmlns:a16="http://schemas.microsoft.com/office/drawing/2014/main" id="{31F9F618-519F-7789-5C2A-4692193A08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8435" y="2411914"/>
            <a:ext cx="1227704" cy="1395830"/>
          </a:xfrm>
          <a:prstGeom prst="rect">
            <a:avLst/>
          </a:prstGeom>
        </p:spPr>
      </p:pic>
      <p:pic>
        <p:nvPicPr>
          <p:cNvPr id="4" name="Picture 3" descr="A cartoon of a child&#10;&#10;AI-generated content may be incorrect.">
            <a:extLst>
              <a:ext uri="{FF2B5EF4-FFF2-40B4-BE49-F238E27FC236}">
                <a16:creationId xmlns:a16="http://schemas.microsoft.com/office/drawing/2014/main" id="{5A7C0456-6CFB-2C29-D900-BDC2A92566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243" y="2411914"/>
            <a:ext cx="915910" cy="1414392"/>
          </a:xfrm>
          <a:prstGeom prst="rect">
            <a:avLst/>
          </a:prstGeom>
        </p:spPr>
      </p:pic>
      <p:pic>
        <p:nvPicPr>
          <p:cNvPr id="12" name="Picture 11" descr="A cartoon of a child playing with a toy car&#10;&#10;AI-generated content may be incorrect.">
            <a:extLst>
              <a:ext uri="{FF2B5EF4-FFF2-40B4-BE49-F238E27FC236}">
                <a16:creationId xmlns:a16="http://schemas.microsoft.com/office/drawing/2014/main" id="{FCBB51CE-CE68-7DCE-7C82-ADBE7B3C11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2453" y="4394177"/>
            <a:ext cx="1333488" cy="1347827"/>
          </a:xfrm>
          <a:prstGeom prst="rect">
            <a:avLst/>
          </a:prstGeom>
        </p:spPr>
      </p:pic>
    </p:spTree>
    <p:extLst>
      <p:ext uri="{BB962C8B-B14F-4D97-AF65-F5344CB8AC3E}">
        <p14:creationId xmlns:p14="http://schemas.microsoft.com/office/powerpoint/2010/main" val="418695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CCD25-F442-2D90-FB85-C689482B5E1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19F09A-E916-AAB7-4371-9D7995F02D7B}"/>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D3E8A6-1928-A8C4-68F4-59D456A4FDD0}"/>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52A5D49-917C-52D1-0B43-AD3CB4D2B2A3}"/>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D0410D2-D73C-7549-A303-34A07875438E}"/>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A0C842-022B-D5C1-FDE2-F89464B3FB91}"/>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8A964D4-FDEB-C9AE-02D6-12D818361729}"/>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A51AF45-37B6-A173-77D9-7FA5D45C268C}"/>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29F1B95-ED8B-4EC7-7A22-6FC8C8AF7C14}"/>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E8B633-DA81-2415-AD5E-370A3B56B702}"/>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A5D8A6E-AFEA-050E-41E3-8FE15E4FACFF}"/>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CB31D00-53A9-BE97-76E9-480514CEF834}"/>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A096E93-A6E2-15A7-9166-D8CC0195B573}"/>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a:extLst>
              <a:ext uri="{FF2B5EF4-FFF2-40B4-BE49-F238E27FC236}">
                <a16:creationId xmlns:a16="http://schemas.microsoft.com/office/drawing/2014/main" id="{B57B8A2C-3162-22BA-092A-EB8703289057}"/>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School</a:t>
            </a:r>
          </a:p>
        </p:txBody>
      </p:sp>
      <p:sp>
        <p:nvSpPr>
          <p:cNvPr id="2051" name="TextBox 2050">
            <a:extLst>
              <a:ext uri="{FF2B5EF4-FFF2-40B4-BE49-F238E27FC236}">
                <a16:creationId xmlns:a16="http://schemas.microsoft.com/office/drawing/2014/main" id="{772F4455-8290-497F-84B2-AFF4BC0372D9}"/>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Home</a:t>
            </a:r>
          </a:p>
        </p:txBody>
      </p:sp>
      <p:sp>
        <p:nvSpPr>
          <p:cNvPr id="2053" name="TextBox 2052">
            <a:extLst>
              <a:ext uri="{FF2B5EF4-FFF2-40B4-BE49-F238E27FC236}">
                <a16:creationId xmlns:a16="http://schemas.microsoft.com/office/drawing/2014/main" id="{36F36A6C-A4E4-5B08-BDFC-545832B5AB27}"/>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Wash hands</a:t>
            </a:r>
          </a:p>
        </p:txBody>
      </p:sp>
      <p:sp>
        <p:nvSpPr>
          <p:cNvPr id="2071" name="Rectangle 2070">
            <a:extLst>
              <a:ext uri="{FF2B5EF4-FFF2-40B4-BE49-F238E27FC236}">
                <a16:creationId xmlns:a16="http://schemas.microsoft.com/office/drawing/2014/main" id="{87253A56-F3CA-871C-049F-2D981F342723}"/>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blue house with a tree&#10;&#10;AI-generated content may be incorrect.">
            <a:extLst>
              <a:ext uri="{FF2B5EF4-FFF2-40B4-BE49-F238E27FC236}">
                <a16:creationId xmlns:a16="http://schemas.microsoft.com/office/drawing/2014/main" id="{6151E95F-E9B6-72EC-538C-30F3B7981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453" y="688345"/>
            <a:ext cx="1386698" cy="1136415"/>
          </a:xfrm>
          <a:prstGeom prst="rect">
            <a:avLst/>
          </a:prstGeom>
        </p:spPr>
      </p:pic>
      <p:sp>
        <p:nvSpPr>
          <p:cNvPr id="22" name="TextBox 21">
            <a:extLst>
              <a:ext uri="{FF2B5EF4-FFF2-40B4-BE49-F238E27FC236}">
                <a16:creationId xmlns:a16="http://schemas.microsoft.com/office/drawing/2014/main" id="{173A0FEF-C066-EAAB-82C1-262CECD57D48}"/>
              </a:ext>
            </a:extLst>
          </p:cNvPr>
          <p:cNvSpPr txBox="1"/>
          <p:nvPr/>
        </p:nvSpPr>
        <p:spPr>
          <a:xfrm>
            <a:off x="6909637" y="225924"/>
            <a:ext cx="1590261" cy="338554"/>
          </a:xfrm>
          <a:prstGeom prst="rect">
            <a:avLst/>
          </a:prstGeom>
          <a:noFill/>
        </p:spPr>
        <p:txBody>
          <a:bodyPr wrap="square" rtlCol="0">
            <a:spAutoFit/>
          </a:bodyPr>
          <a:lstStyle/>
          <a:p>
            <a:pPr algn="ctr"/>
            <a:r>
              <a:rPr lang="en-GB" sz="1600" b="1" dirty="0"/>
              <a:t>Schoolbag</a:t>
            </a:r>
          </a:p>
        </p:txBody>
      </p:sp>
      <p:sp>
        <p:nvSpPr>
          <p:cNvPr id="24" name="TextBox 23">
            <a:extLst>
              <a:ext uri="{FF2B5EF4-FFF2-40B4-BE49-F238E27FC236}">
                <a16:creationId xmlns:a16="http://schemas.microsoft.com/office/drawing/2014/main" id="{4655B367-2EA0-0117-D3C4-3CDAD2BB33AE}"/>
              </a:ext>
            </a:extLst>
          </p:cNvPr>
          <p:cNvSpPr txBox="1"/>
          <p:nvPr/>
        </p:nvSpPr>
        <p:spPr>
          <a:xfrm>
            <a:off x="366674" y="2181990"/>
            <a:ext cx="1590261" cy="338554"/>
          </a:xfrm>
          <a:prstGeom prst="rect">
            <a:avLst/>
          </a:prstGeom>
          <a:noFill/>
        </p:spPr>
        <p:txBody>
          <a:bodyPr wrap="square" rtlCol="0">
            <a:spAutoFit/>
          </a:bodyPr>
          <a:lstStyle/>
          <a:p>
            <a:pPr algn="ctr"/>
            <a:r>
              <a:rPr lang="en-GB" sz="1600" b="1" dirty="0"/>
              <a:t>Pjs</a:t>
            </a:r>
          </a:p>
        </p:txBody>
      </p:sp>
      <p:pic>
        <p:nvPicPr>
          <p:cNvPr id="2052" name="Picture 2051" descr="A bowl of cereal next to a carton of milk&#10;&#10;AI-generated content may be incorrect.">
            <a:extLst>
              <a:ext uri="{FF2B5EF4-FFF2-40B4-BE49-F238E27FC236}">
                <a16:creationId xmlns:a16="http://schemas.microsoft.com/office/drawing/2014/main" id="{4A332474-7E0F-EE65-9DD8-F80C686C1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715" y="2682888"/>
            <a:ext cx="1215155" cy="968229"/>
          </a:xfrm>
          <a:prstGeom prst="rect">
            <a:avLst/>
          </a:prstGeom>
        </p:spPr>
      </p:pic>
      <p:sp>
        <p:nvSpPr>
          <p:cNvPr id="2055" name="TextBox 2054">
            <a:extLst>
              <a:ext uri="{FF2B5EF4-FFF2-40B4-BE49-F238E27FC236}">
                <a16:creationId xmlns:a16="http://schemas.microsoft.com/office/drawing/2014/main" id="{9191A3D3-0902-DFB1-C888-161DDEBF42B9}"/>
              </a:ext>
            </a:extLst>
          </p:cNvPr>
          <p:cNvSpPr txBox="1"/>
          <p:nvPr/>
        </p:nvSpPr>
        <p:spPr>
          <a:xfrm>
            <a:off x="2592033" y="2162708"/>
            <a:ext cx="1590261" cy="338554"/>
          </a:xfrm>
          <a:prstGeom prst="rect">
            <a:avLst/>
          </a:prstGeom>
          <a:noFill/>
        </p:spPr>
        <p:txBody>
          <a:bodyPr wrap="square" rtlCol="0">
            <a:spAutoFit/>
          </a:bodyPr>
          <a:lstStyle/>
          <a:p>
            <a:pPr algn="ctr"/>
            <a:r>
              <a:rPr lang="en-GB" sz="1600" b="1" dirty="0"/>
              <a:t>Breakfast</a:t>
            </a:r>
          </a:p>
        </p:txBody>
      </p:sp>
      <p:sp>
        <p:nvSpPr>
          <p:cNvPr id="2061" name="TextBox 2060">
            <a:extLst>
              <a:ext uri="{FF2B5EF4-FFF2-40B4-BE49-F238E27FC236}">
                <a16:creationId xmlns:a16="http://schemas.microsoft.com/office/drawing/2014/main" id="{06298398-D9D4-7EDC-CDDC-E669B446028B}"/>
              </a:ext>
            </a:extLst>
          </p:cNvPr>
          <p:cNvSpPr txBox="1"/>
          <p:nvPr/>
        </p:nvSpPr>
        <p:spPr>
          <a:xfrm>
            <a:off x="4748558" y="2152299"/>
            <a:ext cx="1590261" cy="338554"/>
          </a:xfrm>
          <a:prstGeom prst="rect">
            <a:avLst/>
          </a:prstGeom>
          <a:noFill/>
        </p:spPr>
        <p:txBody>
          <a:bodyPr wrap="square" rtlCol="0">
            <a:spAutoFit/>
          </a:bodyPr>
          <a:lstStyle/>
          <a:p>
            <a:pPr algn="ctr"/>
            <a:r>
              <a:rPr lang="en-GB" sz="1600" b="1" dirty="0"/>
              <a:t>Drink</a:t>
            </a:r>
          </a:p>
        </p:txBody>
      </p:sp>
      <p:pic>
        <p:nvPicPr>
          <p:cNvPr id="6" name="Picture 5">
            <a:extLst>
              <a:ext uri="{FF2B5EF4-FFF2-40B4-BE49-F238E27FC236}">
                <a16:creationId xmlns:a16="http://schemas.microsoft.com/office/drawing/2014/main" id="{8D58509A-12BA-1E72-2444-3E2BF2249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291" y="723504"/>
            <a:ext cx="1063898" cy="1012343"/>
          </a:xfrm>
          <a:prstGeom prst="rect">
            <a:avLst/>
          </a:prstGeom>
        </p:spPr>
      </p:pic>
      <p:pic>
        <p:nvPicPr>
          <p:cNvPr id="10" name="Picture 9" descr="A cartoon of a child washing hands in a sink&#10;&#10;AI-generated content may be incorrect.">
            <a:extLst>
              <a:ext uri="{FF2B5EF4-FFF2-40B4-BE49-F238E27FC236}">
                <a16:creationId xmlns:a16="http://schemas.microsoft.com/office/drawing/2014/main" id="{40D2C29F-6E82-1575-CC5A-B26DEF8A9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395" y="707411"/>
            <a:ext cx="1104586" cy="1116213"/>
          </a:xfrm>
          <a:prstGeom prst="rect">
            <a:avLst/>
          </a:prstGeom>
        </p:spPr>
      </p:pic>
      <p:pic>
        <p:nvPicPr>
          <p:cNvPr id="18" name="Picture 17" descr="A cartoon of a school building&#10;&#10;AI-generated content may be incorrect.">
            <a:extLst>
              <a:ext uri="{FF2B5EF4-FFF2-40B4-BE49-F238E27FC236}">
                <a16:creationId xmlns:a16="http://schemas.microsoft.com/office/drawing/2014/main" id="{DD6B3A25-06DC-67E3-34AB-587B78266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306" y="645999"/>
            <a:ext cx="1254206" cy="1066569"/>
          </a:xfrm>
          <a:prstGeom prst="rect">
            <a:avLst/>
          </a:prstGeom>
        </p:spPr>
      </p:pic>
      <p:pic>
        <p:nvPicPr>
          <p:cNvPr id="26" name="Picture 25" descr="A cartoon of a blue and green shirt with a cloud on it&#10;&#10;AI-generated content may be incorrect.">
            <a:extLst>
              <a:ext uri="{FF2B5EF4-FFF2-40B4-BE49-F238E27FC236}">
                <a16:creationId xmlns:a16="http://schemas.microsoft.com/office/drawing/2014/main" id="{C0C9F615-782C-1FAD-A274-811D8508C1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132" y="2573492"/>
            <a:ext cx="672131" cy="1077625"/>
          </a:xfrm>
          <a:prstGeom prst="rect">
            <a:avLst/>
          </a:prstGeom>
        </p:spPr>
      </p:pic>
      <p:pic>
        <p:nvPicPr>
          <p:cNvPr id="31" name="Picture 30" descr="A cartoon of a child holding a glass of milk&#10;&#10;AI-generated content may be incorrect.">
            <a:extLst>
              <a:ext uri="{FF2B5EF4-FFF2-40B4-BE49-F238E27FC236}">
                <a16:creationId xmlns:a16="http://schemas.microsoft.com/office/drawing/2014/main" id="{17555D3E-C860-8038-B2D3-21A832A5BF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864" y="2518931"/>
            <a:ext cx="949648" cy="1296141"/>
          </a:xfrm>
          <a:prstGeom prst="rect">
            <a:avLst/>
          </a:prstGeom>
        </p:spPr>
      </p:pic>
    </p:spTree>
    <p:extLst>
      <p:ext uri="{BB962C8B-B14F-4D97-AF65-F5344CB8AC3E}">
        <p14:creationId xmlns:p14="http://schemas.microsoft.com/office/powerpoint/2010/main" val="29254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0383E3-2C6B-4A98-A993-014C8718267F}"/>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EF79604-F744-4CD4-8F1A-BAE4625FC5F0}"/>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9CD274B-1B33-4641-80FD-B79B5153A4C2}"/>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2CF307B-3AD4-4EC0-920F-89F2EF0CDF63}"/>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6CC632-F716-491B-9726-B1E4FA9EF4BD}"/>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AA36D0E-8402-483D-893A-4AC8E168D586}"/>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D36058E-8CFA-4BAD-A27B-79FCFD394C22}"/>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C686A0-9F18-43A2-A02A-D935C5032437}"/>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A139F95-B9F9-48DE-ADA7-7E5A133BEB54}"/>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CD3496A-49AE-4E79-88A7-6F2382CEA328}"/>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0438342-C989-42F1-9BE8-4C97D5E14C90}"/>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9437F18-4464-4678-BBF1-70F3BC5243B9}"/>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8D012A9-84A1-44D1-B488-F1020617C5C1}"/>
              </a:ext>
            </a:extLst>
          </p:cNvPr>
          <p:cNvSpPr txBox="1"/>
          <p:nvPr/>
        </p:nvSpPr>
        <p:spPr>
          <a:xfrm>
            <a:off x="357809" y="4058484"/>
            <a:ext cx="1590261" cy="338554"/>
          </a:xfrm>
          <a:prstGeom prst="rect">
            <a:avLst/>
          </a:prstGeom>
          <a:noFill/>
        </p:spPr>
        <p:txBody>
          <a:bodyPr wrap="square" rtlCol="0">
            <a:spAutoFit/>
          </a:bodyPr>
          <a:lstStyle/>
          <a:p>
            <a:pPr algn="ctr"/>
            <a:r>
              <a:rPr lang="en-GB" sz="1600" b="1" dirty="0"/>
              <a:t>Play Time </a:t>
            </a:r>
          </a:p>
        </p:txBody>
      </p:sp>
      <p:sp>
        <p:nvSpPr>
          <p:cNvPr id="29" name="TextBox 28">
            <a:extLst>
              <a:ext uri="{FF2B5EF4-FFF2-40B4-BE49-F238E27FC236}">
                <a16:creationId xmlns:a16="http://schemas.microsoft.com/office/drawing/2014/main" id="{A0B09DF4-2870-4141-A698-C2BB02FC7D46}"/>
              </a:ext>
            </a:extLst>
          </p:cNvPr>
          <p:cNvSpPr txBox="1"/>
          <p:nvPr/>
        </p:nvSpPr>
        <p:spPr>
          <a:xfrm>
            <a:off x="2619169" y="4093822"/>
            <a:ext cx="1590261" cy="338554"/>
          </a:xfrm>
          <a:prstGeom prst="rect">
            <a:avLst/>
          </a:prstGeom>
          <a:noFill/>
        </p:spPr>
        <p:txBody>
          <a:bodyPr wrap="square" rtlCol="0">
            <a:spAutoFit/>
          </a:bodyPr>
          <a:lstStyle/>
          <a:p>
            <a:pPr algn="ctr"/>
            <a:r>
              <a:rPr lang="en-GB" sz="1600" b="1" dirty="0"/>
              <a:t>Bath </a:t>
            </a:r>
          </a:p>
        </p:txBody>
      </p:sp>
      <p:sp>
        <p:nvSpPr>
          <p:cNvPr id="31" name="TextBox 30">
            <a:extLst>
              <a:ext uri="{FF2B5EF4-FFF2-40B4-BE49-F238E27FC236}">
                <a16:creationId xmlns:a16="http://schemas.microsoft.com/office/drawing/2014/main" id="{F6F5E103-9E36-4D16-8CC9-B8EB7D01366A}"/>
              </a:ext>
            </a:extLst>
          </p:cNvPr>
          <p:cNvSpPr txBox="1"/>
          <p:nvPr/>
        </p:nvSpPr>
        <p:spPr>
          <a:xfrm>
            <a:off x="4729654" y="4080252"/>
            <a:ext cx="1590261" cy="338554"/>
          </a:xfrm>
          <a:prstGeom prst="rect">
            <a:avLst/>
          </a:prstGeom>
          <a:noFill/>
        </p:spPr>
        <p:txBody>
          <a:bodyPr wrap="square" rtlCol="0">
            <a:spAutoFit/>
          </a:bodyPr>
          <a:lstStyle/>
          <a:p>
            <a:pPr algn="ctr"/>
            <a:r>
              <a:rPr lang="en-GB" sz="1600" b="1" dirty="0"/>
              <a:t>Tablet</a:t>
            </a:r>
          </a:p>
        </p:txBody>
      </p:sp>
      <p:sp>
        <p:nvSpPr>
          <p:cNvPr id="2048" name="TextBox 2047">
            <a:extLst>
              <a:ext uri="{FF2B5EF4-FFF2-40B4-BE49-F238E27FC236}">
                <a16:creationId xmlns:a16="http://schemas.microsoft.com/office/drawing/2014/main" id="{3EBA275A-CB69-42E3-AD78-4C95DAF81428}"/>
              </a:ext>
            </a:extLst>
          </p:cNvPr>
          <p:cNvSpPr txBox="1"/>
          <p:nvPr/>
        </p:nvSpPr>
        <p:spPr>
          <a:xfrm>
            <a:off x="6895674" y="4105291"/>
            <a:ext cx="1590261" cy="338554"/>
          </a:xfrm>
          <a:prstGeom prst="rect">
            <a:avLst/>
          </a:prstGeom>
          <a:noFill/>
        </p:spPr>
        <p:txBody>
          <a:bodyPr wrap="square" rtlCol="0">
            <a:spAutoFit/>
          </a:bodyPr>
          <a:lstStyle/>
          <a:p>
            <a:pPr algn="ctr"/>
            <a:r>
              <a:rPr lang="en-GB" sz="1600" b="1" dirty="0"/>
              <a:t>Go outside</a:t>
            </a:r>
          </a:p>
        </p:txBody>
      </p:sp>
      <p:pic>
        <p:nvPicPr>
          <p:cNvPr id="2056" name="Picture 8" descr="Download Tablet Free PNG photo images and clipart | FreePNGImg">
            <a:extLst>
              <a:ext uri="{FF2B5EF4-FFF2-40B4-BE49-F238E27FC236}">
                <a16:creationId xmlns:a16="http://schemas.microsoft.com/office/drawing/2014/main" id="{E4F7A64D-7A90-4EA0-87A8-A69318543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57005"/>
            <a:ext cx="1169885" cy="1169885"/>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a:extLst>
              <a:ext uri="{FF2B5EF4-FFF2-40B4-BE49-F238E27FC236}">
                <a16:creationId xmlns:a16="http://schemas.microsoft.com/office/drawing/2014/main" id="{492C7B0D-9738-4C08-B5FF-FC23DFE22A4B}"/>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Eat</a:t>
            </a:r>
          </a:p>
        </p:txBody>
      </p:sp>
      <p:sp>
        <p:nvSpPr>
          <p:cNvPr id="2051" name="TextBox 2050">
            <a:extLst>
              <a:ext uri="{FF2B5EF4-FFF2-40B4-BE49-F238E27FC236}">
                <a16:creationId xmlns:a16="http://schemas.microsoft.com/office/drawing/2014/main" id="{7B2F768E-5FFB-4EE1-898D-14F2CB6244A1}"/>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Tidy toys</a:t>
            </a:r>
          </a:p>
        </p:txBody>
      </p:sp>
      <p:sp>
        <p:nvSpPr>
          <p:cNvPr id="2053" name="TextBox 2052">
            <a:extLst>
              <a:ext uri="{FF2B5EF4-FFF2-40B4-BE49-F238E27FC236}">
                <a16:creationId xmlns:a16="http://schemas.microsoft.com/office/drawing/2014/main" id="{C598ED5F-A433-4010-9D8F-3257E92C51B1}"/>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Toilet</a:t>
            </a:r>
          </a:p>
        </p:txBody>
      </p:sp>
      <p:sp>
        <p:nvSpPr>
          <p:cNvPr id="2057" name="TextBox 2056">
            <a:extLst>
              <a:ext uri="{FF2B5EF4-FFF2-40B4-BE49-F238E27FC236}">
                <a16:creationId xmlns:a16="http://schemas.microsoft.com/office/drawing/2014/main" id="{50DE40A5-297D-41BA-98F3-72AC1685DA9C}"/>
              </a:ext>
            </a:extLst>
          </p:cNvPr>
          <p:cNvSpPr txBox="1"/>
          <p:nvPr/>
        </p:nvSpPr>
        <p:spPr>
          <a:xfrm>
            <a:off x="6909637" y="234780"/>
            <a:ext cx="1590261" cy="338554"/>
          </a:xfrm>
          <a:prstGeom prst="rect">
            <a:avLst/>
          </a:prstGeom>
          <a:noFill/>
        </p:spPr>
        <p:txBody>
          <a:bodyPr wrap="square" rtlCol="0">
            <a:spAutoFit/>
          </a:bodyPr>
          <a:lstStyle/>
          <a:p>
            <a:pPr algn="ctr"/>
            <a:r>
              <a:rPr lang="en-GB" sz="1600" b="1" dirty="0"/>
              <a:t>Brush teeth</a:t>
            </a:r>
          </a:p>
        </p:txBody>
      </p:sp>
      <p:sp>
        <p:nvSpPr>
          <p:cNvPr id="2059" name="TextBox 2058">
            <a:extLst>
              <a:ext uri="{FF2B5EF4-FFF2-40B4-BE49-F238E27FC236}">
                <a16:creationId xmlns:a16="http://schemas.microsoft.com/office/drawing/2014/main" id="{6594DCFE-31AB-4FC0-A4C1-BAF09B45994A}"/>
              </a:ext>
            </a:extLst>
          </p:cNvPr>
          <p:cNvSpPr txBox="1"/>
          <p:nvPr/>
        </p:nvSpPr>
        <p:spPr>
          <a:xfrm>
            <a:off x="424067" y="2093703"/>
            <a:ext cx="1590261" cy="338554"/>
          </a:xfrm>
          <a:prstGeom prst="rect">
            <a:avLst/>
          </a:prstGeom>
          <a:noFill/>
        </p:spPr>
        <p:txBody>
          <a:bodyPr wrap="square" rtlCol="0">
            <a:spAutoFit/>
          </a:bodyPr>
          <a:lstStyle/>
          <a:p>
            <a:pPr algn="ctr"/>
            <a:r>
              <a:rPr lang="en-GB" sz="1600" b="1" dirty="0"/>
              <a:t>Get changed</a:t>
            </a:r>
          </a:p>
        </p:txBody>
      </p:sp>
      <p:sp>
        <p:nvSpPr>
          <p:cNvPr id="2063" name="TextBox 2062">
            <a:extLst>
              <a:ext uri="{FF2B5EF4-FFF2-40B4-BE49-F238E27FC236}">
                <a16:creationId xmlns:a16="http://schemas.microsoft.com/office/drawing/2014/main" id="{CD760F48-18BD-494B-AF3C-9A9D976AA1F7}"/>
              </a:ext>
            </a:extLst>
          </p:cNvPr>
          <p:cNvSpPr txBox="1"/>
          <p:nvPr/>
        </p:nvSpPr>
        <p:spPr>
          <a:xfrm>
            <a:off x="6895675" y="2093703"/>
            <a:ext cx="1590261" cy="338554"/>
          </a:xfrm>
          <a:prstGeom prst="rect">
            <a:avLst/>
          </a:prstGeom>
          <a:noFill/>
        </p:spPr>
        <p:txBody>
          <a:bodyPr wrap="square" rtlCol="0">
            <a:spAutoFit/>
          </a:bodyPr>
          <a:lstStyle/>
          <a:p>
            <a:pPr algn="ctr"/>
            <a:r>
              <a:rPr lang="en-GB" sz="1600" b="1" dirty="0"/>
              <a:t>TV</a:t>
            </a:r>
          </a:p>
        </p:txBody>
      </p:sp>
      <p:pic>
        <p:nvPicPr>
          <p:cNvPr id="2070" name="Picture 22" descr="TV Clipart Free PNG Image｜Illustoon">
            <a:extLst>
              <a:ext uri="{FF2B5EF4-FFF2-40B4-BE49-F238E27FC236}">
                <a16:creationId xmlns:a16="http://schemas.microsoft.com/office/drawing/2014/main" id="{DFC21B1B-CAE4-4A1D-A220-892AFA3F123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4542" y="2476586"/>
            <a:ext cx="1336085" cy="1336085"/>
          </a:xfrm>
          <a:prstGeom prst="rect">
            <a:avLst/>
          </a:prstGeom>
          <a:noFill/>
          <a:extLst>
            <a:ext uri="{909E8E84-426E-40DD-AFC4-6F175D3DCCD1}">
              <a14:hiddenFill xmlns:a14="http://schemas.microsoft.com/office/drawing/2010/main">
                <a:solidFill>
                  <a:srgbClr val="FFFFFF"/>
                </a:solidFill>
              </a14:hiddenFill>
            </a:ext>
          </a:extLst>
        </p:spPr>
      </p:pic>
      <p:sp>
        <p:nvSpPr>
          <p:cNvPr id="2067" name="TextBox 2066">
            <a:extLst>
              <a:ext uri="{FF2B5EF4-FFF2-40B4-BE49-F238E27FC236}">
                <a16:creationId xmlns:a16="http://schemas.microsoft.com/office/drawing/2014/main" id="{5E7FC8CD-144C-459D-8BAA-C5B6711FB9CB}"/>
              </a:ext>
            </a:extLst>
          </p:cNvPr>
          <p:cNvSpPr txBox="1"/>
          <p:nvPr/>
        </p:nvSpPr>
        <p:spPr>
          <a:xfrm>
            <a:off x="2609229" y="2125258"/>
            <a:ext cx="1590261" cy="338554"/>
          </a:xfrm>
          <a:prstGeom prst="rect">
            <a:avLst/>
          </a:prstGeom>
          <a:noFill/>
        </p:spPr>
        <p:txBody>
          <a:bodyPr wrap="square" rtlCol="0">
            <a:spAutoFit/>
          </a:bodyPr>
          <a:lstStyle/>
          <a:p>
            <a:pPr algn="ctr"/>
            <a:r>
              <a:rPr lang="en-GB" sz="1600" b="1" dirty="0"/>
              <a:t>Bed</a:t>
            </a:r>
          </a:p>
        </p:txBody>
      </p:sp>
      <p:sp>
        <p:nvSpPr>
          <p:cNvPr id="2069" name="TextBox 2068">
            <a:extLst>
              <a:ext uri="{FF2B5EF4-FFF2-40B4-BE49-F238E27FC236}">
                <a16:creationId xmlns:a16="http://schemas.microsoft.com/office/drawing/2014/main" id="{A6553D81-E9F4-419A-8AAB-D0EB82A0BFC7}"/>
              </a:ext>
            </a:extLst>
          </p:cNvPr>
          <p:cNvSpPr txBox="1"/>
          <p:nvPr/>
        </p:nvSpPr>
        <p:spPr>
          <a:xfrm>
            <a:off x="4705422" y="2138032"/>
            <a:ext cx="1590261" cy="338554"/>
          </a:xfrm>
          <a:prstGeom prst="rect">
            <a:avLst/>
          </a:prstGeom>
          <a:noFill/>
        </p:spPr>
        <p:txBody>
          <a:bodyPr wrap="square" rtlCol="0">
            <a:spAutoFit/>
          </a:bodyPr>
          <a:lstStyle/>
          <a:p>
            <a:pPr algn="ctr"/>
            <a:r>
              <a:rPr lang="en-GB" sz="1600" b="1" dirty="0"/>
              <a:t>Story</a:t>
            </a:r>
          </a:p>
        </p:txBody>
      </p:sp>
      <p:sp>
        <p:nvSpPr>
          <p:cNvPr id="2071" name="Rectangle 2070">
            <a:extLst>
              <a:ext uri="{FF2B5EF4-FFF2-40B4-BE49-F238E27FC236}">
                <a16:creationId xmlns:a16="http://schemas.microsoft.com/office/drawing/2014/main" id="{A5116075-2774-469E-A2AE-B00049F78B7C}"/>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outside clipart | Clip art, Mario characters, The outsiders">
            <a:extLst>
              <a:ext uri="{FF2B5EF4-FFF2-40B4-BE49-F238E27FC236}">
                <a16:creationId xmlns:a16="http://schemas.microsoft.com/office/drawing/2014/main" id="{CE7ED115-6816-45B4-A64E-C8EF7319F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246" y="4585889"/>
            <a:ext cx="1652381" cy="1041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9CB4C7B-2B4D-A930-5242-4F87B354A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078" y="687725"/>
            <a:ext cx="1572860" cy="1177816"/>
          </a:xfrm>
          <a:prstGeom prst="rect">
            <a:avLst/>
          </a:prstGeom>
        </p:spPr>
      </p:pic>
      <p:pic>
        <p:nvPicPr>
          <p:cNvPr id="10" name="Picture 9">
            <a:extLst>
              <a:ext uri="{FF2B5EF4-FFF2-40B4-BE49-F238E27FC236}">
                <a16:creationId xmlns:a16="http://schemas.microsoft.com/office/drawing/2014/main" id="{D1905466-4113-FEE7-4927-0429A65B8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5195" y="675714"/>
            <a:ext cx="942853" cy="1154182"/>
          </a:xfrm>
          <a:prstGeom prst="rect">
            <a:avLst/>
          </a:prstGeom>
        </p:spPr>
      </p:pic>
      <p:pic>
        <p:nvPicPr>
          <p:cNvPr id="2050" name="Picture 2049">
            <a:extLst>
              <a:ext uri="{FF2B5EF4-FFF2-40B4-BE49-F238E27FC236}">
                <a16:creationId xmlns:a16="http://schemas.microsoft.com/office/drawing/2014/main" id="{60822910-CD60-F58B-9988-604C3A91F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202" y="2411914"/>
            <a:ext cx="1089992" cy="1422001"/>
          </a:xfrm>
          <a:prstGeom prst="rect">
            <a:avLst/>
          </a:prstGeom>
        </p:spPr>
      </p:pic>
      <p:pic>
        <p:nvPicPr>
          <p:cNvPr id="2054" name="Picture 2053">
            <a:extLst>
              <a:ext uri="{FF2B5EF4-FFF2-40B4-BE49-F238E27FC236}">
                <a16:creationId xmlns:a16="http://schemas.microsoft.com/office/drawing/2014/main" id="{B353A10B-89EE-1B33-E53D-7DE54C8586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078" y="2599351"/>
            <a:ext cx="1477754" cy="1097386"/>
          </a:xfrm>
          <a:prstGeom prst="rect">
            <a:avLst/>
          </a:prstGeom>
        </p:spPr>
      </p:pic>
      <p:pic>
        <p:nvPicPr>
          <p:cNvPr id="2073" name="Picture 2072">
            <a:extLst>
              <a:ext uri="{FF2B5EF4-FFF2-40B4-BE49-F238E27FC236}">
                <a16:creationId xmlns:a16="http://schemas.microsoft.com/office/drawing/2014/main" id="{5E52AA4A-9206-8DA5-3729-5D548384F3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7102" y="4494221"/>
            <a:ext cx="1584222" cy="1033677"/>
          </a:xfrm>
          <a:prstGeom prst="rect">
            <a:avLst/>
          </a:prstGeom>
        </p:spPr>
      </p:pic>
      <p:pic>
        <p:nvPicPr>
          <p:cNvPr id="2079" name="Picture 2078">
            <a:extLst>
              <a:ext uri="{FF2B5EF4-FFF2-40B4-BE49-F238E27FC236}">
                <a16:creationId xmlns:a16="http://schemas.microsoft.com/office/drawing/2014/main" id="{45EF0300-E214-A1B0-4FCB-E62362B014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1952" y="538444"/>
            <a:ext cx="1358675" cy="1319608"/>
          </a:xfrm>
          <a:prstGeom prst="rect">
            <a:avLst/>
          </a:prstGeom>
        </p:spPr>
      </p:pic>
      <p:pic>
        <p:nvPicPr>
          <p:cNvPr id="1025" name="Picture 1024">
            <a:extLst>
              <a:ext uri="{FF2B5EF4-FFF2-40B4-BE49-F238E27FC236}">
                <a16:creationId xmlns:a16="http://schemas.microsoft.com/office/drawing/2014/main" id="{7C9136D2-3B72-2A4E-F251-2B54736309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1021" y="602028"/>
            <a:ext cx="1332022" cy="1192439"/>
          </a:xfrm>
          <a:prstGeom prst="rect">
            <a:avLst/>
          </a:prstGeom>
        </p:spPr>
      </p:pic>
      <p:pic>
        <p:nvPicPr>
          <p:cNvPr id="1027" name="Picture 1026">
            <a:extLst>
              <a:ext uri="{FF2B5EF4-FFF2-40B4-BE49-F238E27FC236}">
                <a16:creationId xmlns:a16="http://schemas.microsoft.com/office/drawing/2014/main" id="{818077A6-42CF-FA46-AE89-C7E2EA785D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8435" y="2411914"/>
            <a:ext cx="1227704" cy="1395830"/>
          </a:xfrm>
          <a:prstGeom prst="rect">
            <a:avLst/>
          </a:prstGeom>
        </p:spPr>
      </p:pic>
      <p:pic>
        <p:nvPicPr>
          <p:cNvPr id="3" name="Picture 2" descr="A cartoon of a child holding a box of toys&#10;&#10;AI-generated content may be incorrect.">
            <a:extLst>
              <a:ext uri="{FF2B5EF4-FFF2-40B4-BE49-F238E27FC236}">
                <a16:creationId xmlns:a16="http://schemas.microsoft.com/office/drawing/2014/main" id="{011DD12C-59FD-C2E3-1586-D6E6550FA33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9839" y="4385272"/>
            <a:ext cx="917546" cy="1313350"/>
          </a:xfrm>
          <a:prstGeom prst="rect">
            <a:avLst/>
          </a:prstGeom>
        </p:spPr>
      </p:pic>
    </p:spTree>
    <p:extLst>
      <p:ext uri="{BB962C8B-B14F-4D97-AF65-F5344CB8AC3E}">
        <p14:creationId xmlns:p14="http://schemas.microsoft.com/office/powerpoint/2010/main" val="38428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EACD-A5B2-27F4-3690-7CBD399ACC7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4B83152-BA58-09CF-0DC6-44B601686BD4}"/>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8AFEB7E-7B0B-0670-644A-509C90F899E6}"/>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DC79D01-2A49-155F-DA2F-73E2F2440933}"/>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40FE3F-49F2-FB8E-0676-C37586884A19}"/>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6607BF7-0A5E-AEBB-0278-C4D8E8048A71}"/>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B6B549A-F603-3480-B57C-61E96DF92303}"/>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22846F2-829E-92E9-1902-83B77E736F17}"/>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7EB2FDF-A98F-2D58-9788-CF0D4700B389}"/>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5C5A1AD-9A95-19C2-34E5-618116312FF9}"/>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BCEAF2A-CBC9-4ACA-9E2E-CC7DC429304A}"/>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7E4850F-CD41-024F-14DC-FDF3FC77C514}"/>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82A5435-2410-482C-362B-D8961792009E}"/>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a:extLst>
              <a:ext uri="{FF2B5EF4-FFF2-40B4-BE49-F238E27FC236}">
                <a16:creationId xmlns:a16="http://schemas.microsoft.com/office/drawing/2014/main" id="{ED78BFC5-CB85-1295-EB5A-760F411730D2}"/>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Nursery</a:t>
            </a:r>
          </a:p>
        </p:txBody>
      </p:sp>
      <p:sp>
        <p:nvSpPr>
          <p:cNvPr id="2051" name="TextBox 2050">
            <a:extLst>
              <a:ext uri="{FF2B5EF4-FFF2-40B4-BE49-F238E27FC236}">
                <a16:creationId xmlns:a16="http://schemas.microsoft.com/office/drawing/2014/main" id="{CDD7A764-CAAD-F712-FF15-3F2C0A4F7DDF}"/>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Home</a:t>
            </a:r>
          </a:p>
        </p:txBody>
      </p:sp>
      <p:sp>
        <p:nvSpPr>
          <p:cNvPr id="2053" name="TextBox 2052">
            <a:extLst>
              <a:ext uri="{FF2B5EF4-FFF2-40B4-BE49-F238E27FC236}">
                <a16:creationId xmlns:a16="http://schemas.microsoft.com/office/drawing/2014/main" id="{22EFB28C-1176-A352-D071-6CD3576C7199}"/>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Wash hands</a:t>
            </a:r>
          </a:p>
        </p:txBody>
      </p:sp>
      <p:sp>
        <p:nvSpPr>
          <p:cNvPr id="2071" name="Rectangle 2070">
            <a:extLst>
              <a:ext uri="{FF2B5EF4-FFF2-40B4-BE49-F238E27FC236}">
                <a16:creationId xmlns:a16="http://schemas.microsoft.com/office/drawing/2014/main" id="{8688EC6D-863B-F8BB-6084-B6297062FF18}"/>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cartoon of a backpack&#10;&#10;AI-generated content may be incorrect.">
            <a:extLst>
              <a:ext uri="{FF2B5EF4-FFF2-40B4-BE49-F238E27FC236}">
                <a16:creationId xmlns:a16="http://schemas.microsoft.com/office/drawing/2014/main" id="{9B227E58-E32C-50ED-52F5-999C92859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666" y="681160"/>
            <a:ext cx="963067" cy="1137603"/>
          </a:xfrm>
          <a:prstGeom prst="rect">
            <a:avLst/>
          </a:prstGeom>
        </p:spPr>
      </p:pic>
      <p:pic>
        <p:nvPicPr>
          <p:cNvPr id="3" name="Picture 2" descr="Pajama Day Clipart Png - Transparent Background Pajamas Clipart ...">
            <a:extLst>
              <a:ext uri="{FF2B5EF4-FFF2-40B4-BE49-F238E27FC236}">
                <a16:creationId xmlns:a16="http://schemas.microsoft.com/office/drawing/2014/main" id="{1DA98D6B-4B95-49CA-A58A-02FEDF8915D3}"/>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6674" y="2682888"/>
            <a:ext cx="1469974" cy="1018422"/>
          </a:xfrm>
          <a:prstGeom prst="rect">
            <a:avLst/>
          </a:prstGeom>
          <a:noFill/>
        </p:spPr>
      </p:pic>
      <p:pic>
        <p:nvPicPr>
          <p:cNvPr id="12" name="Picture 11" descr="A group of people with sun and trees&#10;&#10;AI-generated content may be incorrect.">
            <a:extLst>
              <a:ext uri="{FF2B5EF4-FFF2-40B4-BE49-F238E27FC236}">
                <a16:creationId xmlns:a16="http://schemas.microsoft.com/office/drawing/2014/main" id="{10B9EB1D-595E-D8E1-0579-1A22A7611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0006" y="641602"/>
            <a:ext cx="1143599" cy="1222716"/>
          </a:xfrm>
          <a:prstGeom prst="rect">
            <a:avLst/>
          </a:prstGeom>
        </p:spPr>
      </p:pic>
      <p:pic>
        <p:nvPicPr>
          <p:cNvPr id="16" name="Picture 15" descr="A blue house with a tree&#10;&#10;AI-generated content may be incorrect.">
            <a:extLst>
              <a:ext uri="{FF2B5EF4-FFF2-40B4-BE49-F238E27FC236}">
                <a16:creationId xmlns:a16="http://schemas.microsoft.com/office/drawing/2014/main" id="{F32AB0E3-80EB-3B7C-441A-92B0112E6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453" y="688345"/>
            <a:ext cx="1386698" cy="1136415"/>
          </a:xfrm>
          <a:prstGeom prst="rect">
            <a:avLst/>
          </a:prstGeom>
        </p:spPr>
      </p:pic>
      <p:pic>
        <p:nvPicPr>
          <p:cNvPr id="20" name="Picture 19" descr="A cartoon of a child washing her arm&#10;&#10;AI-generated content may be incorrect.">
            <a:extLst>
              <a:ext uri="{FF2B5EF4-FFF2-40B4-BE49-F238E27FC236}">
                <a16:creationId xmlns:a16="http://schemas.microsoft.com/office/drawing/2014/main" id="{B57612E1-5D93-B530-470C-41D22EA28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440" y="585936"/>
            <a:ext cx="1180130" cy="1202086"/>
          </a:xfrm>
          <a:prstGeom prst="rect">
            <a:avLst/>
          </a:prstGeom>
        </p:spPr>
      </p:pic>
      <p:sp>
        <p:nvSpPr>
          <p:cNvPr id="22" name="TextBox 21">
            <a:extLst>
              <a:ext uri="{FF2B5EF4-FFF2-40B4-BE49-F238E27FC236}">
                <a16:creationId xmlns:a16="http://schemas.microsoft.com/office/drawing/2014/main" id="{2C1BDBF0-D98E-CB40-5CCD-1B2FB9EACEFF}"/>
              </a:ext>
            </a:extLst>
          </p:cNvPr>
          <p:cNvSpPr txBox="1"/>
          <p:nvPr/>
        </p:nvSpPr>
        <p:spPr>
          <a:xfrm>
            <a:off x="6909637" y="225924"/>
            <a:ext cx="1590261" cy="338554"/>
          </a:xfrm>
          <a:prstGeom prst="rect">
            <a:avLst/>
          </a:prstGeom>
          <a:noFill/>
        </p:spPr>
        <p:txBody>
          <a:bodyPr wrap="square" rtlCol="0">
            <a:spAutoFit/>
          </a:bodyPr>
          <a:lstStyle/>
          <a:p>
            <a:pPr algn="ctr"/>
            <a:r>
              <a:rPr lang="en-GB" sz="1600" b="1" dirty="0"/>
              <a:t>Schoolbag</a:t>
            </a:r>
          </a:p>
        </p:txBody>
      </p:sp>
      <p:sp>
        <p:nvSpPr>
          <p:cNvPr id="24" name="TextBox 23">
            <a:extLst>
              <a:ext uri="{FF2B5EF4-FFF2-40B4-BE49-F238E27FC236}">
                <a16:creationId xmlns:a16="http://schemas.microsoft.com/office/drawing/2014/main" id="{98C706BF-3855-9EF7-B253-5C973FC41FA7}"/>
              </a:ext>
            </a:extLst>
          </p:cNvPr>
          <p:cNvSpPr txBox="1"/>
          <p:nvPr/>
        </p:nvSpPr>
        <p:spPr>
          <a:xfrm>
            <a:off x="366674" y="2181990"/>
            <a:ext cx="1590261" cy="338554"/>
          </a:xfrm>
          <a:prstGeom prst="rect">
            <a:avLst/>
          </a:prstGeom>
          <a:noFill/>
        </p:spPr>
        <p:txBody>
          <a:bodyPr wrap="square" rtlCol="0">
            <a:spAutoFit/>
          </a:bodyPr>
          <a:lstStyle/>
          <a:p>
            <a:pPr algn="ctr"/>
            <a:r>
              <a:rPr lang="en-GB" sz="1600" b="1" dirty="0"/>
              <a:t>Pjs</a:t>
            </a:r>
          </a:p>
        </p:txBody>
      </p:sp>
      <p:pic>
        <p:nvPicPr>
          <p:cNvPr id="2052" name="Picture 2051" descr="A bowl of cereal next to a carton of milk&#10;&#10;AI-generated content may be incorrect.">
            <a:extLst>
              <a:ext uri="{FF2B5EF4-FFF2-40B4-BE49-F238E27FC236}">
                <a16:creationId xmlns:a16="http://schemas.microsoft.com/office/drawing/2014/main" id="{0BE400B9-FFA1-CD9F-0B2A-B55EE658F6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4715" y="2682888"/>
            <a:ext cx="1215155" cy="968229"/>
          </a:xfrm>
          <a:prstGeom prst="rect">
            <a:avLst/>
          </a:prstGeom>
        </p:spPr>
      </p:pic>
      <p:sp>
        <p:nvSpPr>
          <p:cNvPr id="2055" name="TextBox 2054">
            <a:extLst>
              <a:ext uri="{FF2B5EF4-FFF2-40B4-BE49-F238E27FC236}">
                <a16:creationId xmlns:a16="http://schemas.microsoft.com/office/drawing/2014/main" id="{DBDDDF3B-C9F8-EC31-D56F-59868FBB2E06}"/>
              </a:ext>
            </a:extLst>
          </p:cNvPr>
          <p:cNvSpPr txBox="1"/>
          <p:nvPr/>
        </p:nvSpPr>
        <p:spPr>
          <a:xfrm>
            <a:off x="2592033" y="2162708"/>
            <a:ext cx="1590261" cy="338554"/>
          </a:xfrm>
          <a:prstGeom prst="rect">
            <a:avLst/>
          </a:prstGeom>
          <a:noFill/>
        </p:spPr>
        <p:txBody>
          <a:bodyPr wrap="square" rtlCol="0">
            <a:spAutoFit/>
          </a:bodyPr>
          <a:lstStyle/>
          <a:p>
            <a:pPr algn="ctr"/>
            <a:r>
              <a:rPr lang="en-GB" sz="1600" b="1" dirty="0"/>
              <a:t>Breakfast</a:t>
            </a:r>
          </a:p>
        </p:txBody>
      </p:sp>
      <p:pic>
        <p:nvPicPr>
          <p:cNvPr id="2060" name="Picture 2059" descr="A cartoon of a child drinking milk&#10;&#10;AI-generated content may be incorrect.">
            <a:extLst>
              <a:ext uri="{FF2B5EF4-FFF2-40B4-BE49-F238E27FC236}">
                <a16:creationId xmlns:a16="http://schemas.microsoft.com/office/drawing/2014/main" id="{DF0C5314-4E34-AB58-EBC6-F4BED29893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7891" y="2473719"/>
            <a:ext cx="1288769" cy="1288769"/>
          </a:xfrm>
          <a:prstGeom prst="rect">
            <a:avLst/>
          </a:prstGeom>
        </p:spPr>
      </p:pic>
      <p:sp>
        <p:nvSpPr>
          <p:cNvPr id="2061" name="TextBox 2060">
            <a:extLst>
              <a:ext uri="{FF2B5EF4-FFF2-40B4-BE49-F238E27FC236}">
                <a16:creationId xmlns:a16="http://schemas.microsoft.com/office/drawing/2014/main" id="{ECCAB602-02B9-CBF9-74F3-CDA98537395A}"/>
              </a:ext>
            </a:extLst>
          </p:cNvPr>
          <p:cNvSpPr txBox="1"/>
          <p:nvPr/>
        </p:nvSpPr>
        <p:spPr>
          <a:xfrm>
            <a:off x="4748558" y="2152299"/>
            <a:ext cx="1590261" cy="338554"/>
          </a:xfrm>
          <a:prstGeom prst="rect">
            <a:avLst/>
          </a:prstGeom>
          <a:noFill/>
        </p:spPr>
        <p:txBody>
          <a:bodyPr wrap="square" rtlCol="0">
            <a:spAutoFit/>
          </a:bodyPr>
          <a:lstStyle/>
          <a:p>
            <a:pPr algn="ctr"/>
            <a:r>
              <a:rPr lang="en-GB" sz="1600" b="1" dirty="0"/>
              <a:t>Drink</a:t>
            </a:r>
          </a:p>
        </p:txBody>
      </p:sp>
    </p:spTree>
    <p:extLst>
      <p:ext uri="{BB962C8B-B14F-4D97-AF65-F5344CB8AC3E}">
        <p14:creationId xmlns:p14="http://schemas.microsoft.com/office/powerpoint/2010/main" val="127419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14D2-4DCA-8BA8-6A32-A4B133875B6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5F2FEC-ED4D-AF88-60E4-39D4BB87952C}"/>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48B99E-4CA8-3D0B-723C-C2DF8D548513}"/>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50804DC-5902-CD82-DFF5-8DEBCCA6F87F}"/>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2805189-6290-9C9F-DB30-C1E82670E33D}"/>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B772E88-FA75-9428-29E5-14DC26FB3985}"/>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BB8231-BB7C-3DEA-456C-60E5A6A47BC6}"/>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F01F5EC-2376-5D05-596A-E6EBF57FE064}"/>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7220EB0-92E5-A87E-2AB1-414831263829}"/>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4814D01-7311-3D49-EB64-DCA271F4E20A}"/>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1B8066D-03FA-EE70-C92C-288C08E2A78A}"/>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D5C835F-344C-7B19-6906-7421565ABFF7}"/>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AA2B2F8-82FA-1FB5-81C7-311B92FDD5E1}"/>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6D00896-1D69-F3B9-F3BA-9172BC26CF43}"/>
              </a:ext>
            </a:extLst>
          </p:cNvPr>
          <p:cNvSpPr txBox="1"/>
          <p:nvPr/>
        </p:nvSpPr>
        <p:spPr>
          <a:xfrm>
            <a:off x="357809" y="4058484"/>
            <a:ext cx="1590261" cy="338554"/>
          </a:xfrm>
          <a:prstGeom prst="rect">
            <a:avLst/>
          </a:prstGeom>
          <a:noFill/>
        </p:spPr>
        <p:txBody>
          <a:bodyPr wrap="square" rtlCol="0">
            <a:spAutoFit/>
          </a:bodyPr>
          <a:lstStyle/>
          <a:p>
            <a:pPr algn="ctr"/>
            <a:r>
              <a:rPr lang="en-GB" sz="1600" b="1" dirty="0"/>
              <a:t>Play Time </a:t>
            </a:r>
          </a:p>
        </p:txBody>
      </p:sp>
      <p:sp>
        <p:nvSpPr>
          <p:cNvPr id="29" name="TextBox 28">
            <a:extLst>
              <a:ext uri="{FF2B5EF4-FFF2-40B4-BE49-F238E27FC236}">
                <a16:creationId xmlns:a16="http://schemas.microsoft.com/office/drawing/2014/main" id="{E8E3C8D8-2441-5B7D-FA6A-5C6B1DF7AE40}"/>
              </a:ext>
            </a:extLst>
          </p:cNvPr>
          <p:cNvSpPr txBox="1"/>
          <p:nvPr/>
        </p:nvSpPr>
        <p:spPr>
          <a:xfrm>
            <a:off x="2619169" y="4093822"/>
            <a:ext cx="1590261" cy="338554"/>
          </a:xfrm>
          <a:prstGeom prst="rect">
            <a:avLst/>
          </a:prstGeom>
          <a:noFill/>
        </p:spPr>
        <p:txBody>
          <a:bodyPr wrap="square" rtlCol="0">
            <a:spAutoFit/>
          </a:bodyPr>
          <a:lstStyle/>
          <a:p>
            <a:pPr algn="ctr"/>
            <a:r>
              <a:rPr lang="en-GB" sz="1600" b="1" dirty="0"/>
              <a:t>Bath </a:t>
            </a:r>
          </a:p>
        </p:txBody>
      </p:sp>
      <p:sp>
        <p:nvSpPr>
          <p:cNvPr id="31" name="TextBox 30">
            <a:extLst>
              <a:ext uri="{FF2B5EF4-FFF2-40B4-BE49-F238E27FC236}">
                <a16:creationId xmlns:a16="http://schemas.microsoft.com/office/drawing/2014/main" id="{99CDDA04-5D8A-FAE2-596B-9E3AE03ACAB6}"/>
              </a:ext>
            </a:extLst>
          </p:cNvPr>
          <p:cNvSpPr txBox="1"/>
          <p:nvPr/>
        </p:nvSpPr>
        <p:spPr>
          <a:xfrm>
            <a:off x="4729654" y="4080252"/>
            <a:ext cx="1590261" cy="338554"/>
          </a:xfrm>
          <a:prstGeom prst="rect">
            <a:avLst/>
          </a:prstGeom>
          <a:noFill/>
        </p:spPr>
        <p:txBody>
          <a:bodyPr wrap="square" rtlCol="0">
            <a:spAutoFit/>
          </a:bodyPr>
          <a:lstStyle/>
          <a:p>
            <a:pPr algn="ctr"/>
            <a:r>
              <a:rPr lang="en-GB" sz="1600" b="1" dirty="0"/>
              <a:t>Tablet</a:t>
            </a:r>
          </a:p>
        </p:txBody>
      </p:sp>
      <p:sp>
        <p:nvSpPr>
          <p:cNvPr id="2048" name="TextBox 2047">
            <a:extLst>
              <a:ext uri="{FF2B5EF4-FFF2-40B4-BE49-F238E27FC236}">
                <a16:creationId xmlns:a16="http://schemas.microsoft.com/office/drawing/2014/main" id="{2CA62FC8-4F49-DF1F-BC07-BCAAD6600F85}"/>
              </a:ext>
            </a:extLst>
          </p:cNvPr>
          <p:cNvSpPr txBox="1"/>
          <p:nvPr/>
        </p:nvSpPr>
        <p:spPr>
          <a:xfrm>
            <a:off x="6895674" y="4105291"/>
            <a:ext cx="1590261" cy="338554"/>
          </a:xfrm>
          <a:prstGeom prst="rect">
            <a:avLst/>
          </a:prstGeom>
          <a:noFill/>
        </p:spPr>
        <p:txBody>
          <a:bodyPr wrap="square" rtlCol="0">
            <a:spAutoFit/>
          </a:bodyPr>
          <a:lstStyle/>
          <a:p>
            <a:pPr algn="ctr"/>
            <a:r>
              <a:rPr lang="en-GB" sz="1600" b="1" dirty="0"/>
              <a:t>Go outside</a:t>
            </a:r>
          </a:p>
        </p:txBody>
      </p:sp>
      <p:pic>
        <p:nvPicPr>
          <p:cNvPr id="2056" name="Picture 8" descr="Download Tablet Free PNG photo images and clipart | FreePNGImg">
            <a:extLst>
              <a:ext uri="{FF2B5EF4-FFF2-40B4-BE49-F238E27FC236}">
                <a16:creationId xmlns:a16="http://schemas.microsoft.com/office/drawing/2014/main" id="{D3125B0B-55EE-A34C-F90E-B72BB0C80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57005"/>
            <a:ext cx="1169885" cy="1169885"/>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a:extLst>
              <a:ext uri="{FF2B5EF4-FFF2-40B4-BE49-F238E27FC236}">
                <a16:creationId xmlns:a16="http://schemas.microsoft.com/office/drawing/2014/main" id="{D64E27CC-998F-0EC0-94B0-535A95643C7F}"/>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Eat</a:t>
            </a:r>
          </a:p>
        </p:txBody>
      </p:sp>
      <p:sp>
        <p:nvSpPr>
          <p:cNvPr id="2051" name="TextBox 2050">
            <a:extLst>
              <a:ext uri="{FF2B5EF4-FFF2-40B4-BE49-F238E27FC236}">
                <a16:creationId xmlns:a16="http://schemas.microsoft.com/office/drawing/2014/main" id="{589E3347-1CE5-D88E-53FF-C92BFA6FDB21}"/>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Tidy toys</a:t>
            </a:r>
          </a:p>
        </p:txBody>
      </p:sp>
      <p:sp>
        <p:nvSpPr>
          <p:cNvPr id="2053" name="TextBox 2052">
            <a:extLst>
              <a:ext uri="{FF2B5EF4-FFF2-40B4-BE49-F238E27FC236}">
                <a16:creationId xmlns:a16="http://schemas.microsoft.com/office/drawing/2014/main" id="{D235F25D-7A79-D2DB-485A-494721AAC355}"/>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Toilet</a:t>
            </a:r>
          </a:p>
        </p:txBody>
      </p:sp>
      <p:sp>
        <p:nvSpPr>
          <p:cNvPr id="2057" name="TextBox 2056">
            <a:extLst>
              <a:ext uri="{FF2B5EF4-FFF2-40B4-BE49-F238E27FC236}">
                <a16:creationId xmlns:a16="http://schemas.microsoft.com/office/drawing/2014/main" id="{13AB55DC-583C-DCCE-B049-EE314498C7F7}"/>
              </a:ext>
            </a:extLst>
          </p:cNvPr>
          <p:cNvSpPr txBox="1"/>
          <p:nvPr/>
        </p:nvSpPr>
        <p:spPr>
          <a:xfrm>
            <a:off x="6909637" y="234780"/>
            <a:ext cx="1590261" cy="338554"/>
          </a:xfrm>
          <a:prstGeom prst="rect">
            <a:avLst/>
          </a:prstGeom>
          <a:noFill/>
        </p:spPr>
        <p:txBody>
          <a:bodyPr wrap="square" rtlCol="0">
            <a:spAutoFit/>
          </a:bodyPr>
          <a:lstStyle/>
          <a:p>
            <a:pPr algn="ctr"/>
            <a:r>
              <a:rPr lang="en-GB" sz="1600" b="1" dirty="0"/>
              <a:t>Brush teeth</a:t>
            </a:r>
          </a:p>
        </p:txBody>
      </p:sp>
      <p:sp>
        <p:nvSpPr>
          <p:cNvPr id="2059" name="TextBox 2058">
            <a:extLst>
              <a:ext uri="{FF2B5EF4-FFF2-40B4-BE49-F238E27FC236}">
                <a16:creationId xmlns:a16="http://schemas.microsoft.com/office/drawing/2014/main" id="{84775A54-4130-0916-815C-467F5606F91E}"/>
              </a:ext>
            </a:extLst>
          </p:cNvPr>
          <p:cNvSpPr txBox="1"/>
          <p:nvPr/>
        </p:nvSpPr>
        <p:spPr>
          <a:xfrm>
            <a:off x="424067" y="2093703"/>
            <a:ext cx="1590261" cy="338554"/>
          </a:xfrm>
          <a:prstGeom prst="rect">
            <a:avLst/>
          </a:prstGeom>
          <a:noFill/>
        </p:spPr>
        <p:txBody>
          <a:bodyPr wrap="square" rtlCol="0">
            <a:spAutoFit/>
          </a:bodyPr>
          <a:lstStyle/>
          <a:p>
            <a:pPr algn="ctr"/>
            <a:r>
              <a:rPr lang="en-GB" sz="1600" b="1" dirty="0"/>
              <a:t>Get changed</a:t>
            </a:r>
          </a:p>
        </p:txBody>
      </p:sp>
      <p:sp>
        <p:nvSpPr>
          <p:cNvPr id="2063" name="TextBox 2062">
            <a:extLst>
              <a:ext uri="{FF2B5EF4-FFF2-40B4-BE49-F238E27FC236}">
                <a16:creationId xmlns:a16="http://schemas.microsoft.com/office/drawing/2014/main" id="{2906E637-563F-0279-8BFF-093A2301DD14}"/>
              </a:ext>
            </a:extLst>
          </p:cNvPr>
          <p:cNvSpPr txBox="1"/>
          <p:nvPr/>
        </p:nvSpPr>
        <p:spPr>
          <a:xfrm>
            <a:off x="6895675" y="2093703"/>
            <a:ext cx="1590261" cy="338554"/>
          </a:xfrm>
          <a:prstGeom prst="rect">
            <a:avLst/>
          </a:prstGeom>
          <a:noFill/>
        </p:spPr>
        <p:txBody>
          <a:bodyPr wrap="square" rtlCol="0">
            <a:spAutoFit/>
          </a:bodyPr>
          <a:lstStyle/>
          <a:p>
            <a:pPr algn="ctr"/>
            <a:r>
              <a:rPr lang="en-GB" sz="1600" b="1" dirty="0"/>
              <a:t>TV</a:t>
            </a:r>
          </a:p>
        </p:txBody>
      </p:sp>
      <p:pic>
        <p:nvPicPr>
          <p:cNvPr id="2070" name="Picture 22" descr="TV Clipart Free PNG Image｜Illustoon">
            <a:extLst>
              <a:ext uri="{FF2B5EF4-FFF2-40B4-BE49-F238E27FC236}">
                <a16:creationId xmlns:a16="http://schemas.microsoft.com/office/drawing/2014/main" id="{A2613C27-21CA-5026-0F06-97FDD1362F4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4542" y="2476586"/>
            <a:ext cx="1336085" cy="1336085"/>
          </a:xfrm>
          <a:prstGeom prst="rect">
            <a:avLst/>
          </a:prstGeom>
          <a:noFill/>
          <a:extLst>
            <a:ext uri="{909E8E84-426E-40DD-AFC4-6F175D3DCCD1}">
              <a14:hiddenFill xmlns:a14="http://schemas.microsoft.com/office/drawing/2010/main">
                <a:solidFill>
                  <a:srgbClr val="FFFFFF"/>
                </a:solidFill>
              </a14:hiddenFill>
            </a:ext>
          </a:extLst>
        </p:spPr>
      </p:pic>
      <p:sp>
        <p:nvSpPr>
          <p:cNvPr id="2067" name="TextBox 2066">
            <a:extLst>
              <a:ext uri="{FF2B5EF4-FFF2-40B4-BE49-F238E27FC236}">
                <a16:creationId xmlns:a16="http://schemas.microsoft.com/office/drawing/2014/main" id="{F02E5714-DBFA-9CB0-4701-E4E114F3C8BB}"/>
              </a:ext>
            </a:extLst>
          </p:cNvPr>
          <p:cNvSpPr txBox="1"/>
          <p:nvPr/>
        </p:nvSpPr>
        <p:spPr>
          <a:xfrm>
            <a:off x="2609229" y="2125258"/>
            <a:ext cx="1590261" cy="338554"/>
          </a:xfrm>
          <a:prstGeom prst="rect">
            <a:avLst/>
          </a:prstGeom>
          <a:noFill/>
        </p:spPr>
        <p:txBody>
          <a:bodyPr wrap="square" rtlCol="0">
            <a:spAutoFit/>
          </a:bodyPr>
          <a:lstStyle/>
          <a:p>
            <a:pPr algn="ctr"/>
            <a:r>
              <a:rPr lang="en-GB" sz="1600" b="1" dirty="0"/>
              <a:t>Bed</a:t>
            </a:r>
          </a:p>
        </p:txBody>
      </p:sp>
      <p:sp>
        <p:nvSpPr>
          <p:cNvPr id="2069" name="TextBox 2068">
            <a:extLst>
              <a:ext uri="{FF2B5EF4-FFF2-40B4-BE49-F238E27FC236}">
                <a16:creationId xmlns:a16="http://schemas.microsoft.com/office/drawing/2014/main" id="{4A089FF5-0841-227C-16FF-DDC221088E50}"/>
              </a:ext>
            </a:extLst>
          </p:cNvPr>
          <p:cNvSpPr txBox="1"/>
          <p:nvPr/>
        </p:nvSpPr>
        <p:spPr>
          <a:xfrm>
            <a:off x="4705422" y="2138032"/>
            <a:ext cx="1590261" cy="338554"/>
          </a:xfrm>
          <a:prstGeom prst="rect">
            <a:avLst/>
          </a:prstGeom>
          <a:noFill/>
        </p:spPr>
        <p:txBody>
          <a:bodyPr wrap="square" rtlCol="0">
            <a:spAutoFit/>
          </a:bodyPr>
          <a:lstStyle/>
          <a:p>
            <a:pPr algn="ctr"/>
            <a:r>
              <a:rPr lang="en-GB" sz="1600" b="1" dirty="0"/>
              <a:t>Story</a:t>
            </a:r>
          </a:p>
        </p:txBody>
      </p:sp>
      <p:sp>
        <p:nvSpPr>
          <p:cNvPr id="2071" name="Rectangle 2070">
            <a:extLst>
              <a:ext uri="{FF2B5EF4-FFF2-40B4-BE49-F238E27FC236}">
                <a16:creationId xmlns:a16="http://schemas.microsoft.com/office/drawing/2014/main" id="{C587F2BB-32FB-4113-4609-1B5A3076A9F6}"/>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Image result for outside clipart | Clip art, Mario characters, The outsiders">
            <a:extLst>
              <a:ext uri="{FF2B5EF4-FFF2-40B4-BE49-F238E27FC236}">
                <a16:creationId xmlns:a16="http://schemas.microsoft.com/office/drawing/2014/main" id="{6ACC66D8-B593-A893-559C-F35F18571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246" y="4585889"/>
            <a:ext cx="1652381" cy="1041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64E95F6-1BD7-7FB3-49B4-1ED8AFD10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195" y="675714"/>
            <a:ext cx="942853" cy="1154182"/>
          </a:xfrm>
          <a:prstGeom prst="rect">
            <a:avLst/>
          </a:prstGeom>
        </p:spPr>
      </p:pic>
      <p:pic>
        <p:nvPicPr>
          <p:cNvPr id="2054" name="Picture 2053">
            <a:extLst>
              <a:ext uri="{FF2B5EF4-FFF2-40B4-BE49-F238E27FC236}">
                <a16:creationId xmlns:a16="http://schemas.microsoft.com/office/drawing/2014/main" id="{29FB50FA-5322-9E3D-1F25-27316928C9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6078" y="2599351"/>
            <a:ext cx="1477754" cy="1097386"/>
          </a:xfrm>
          <a:prstGeom prst="rect">
            <a:avLst/>
          </a:prstGeom>
        </p:spPr>
      </p:pic>
      <p:pic>
        <p:nvPicPr>
          <p:cNvPr id="2073" name="Picture 2072">
            <a:extLst>
              <a:ext uri="{FF2B5EF4-FFF2-40B4-BE49-F238E27FC236}">
                <a16:creationId xmlns:a16="http://schemas.microsoft.com/office/drawing/2014/main" id="{48457A25-981B-B32B-52BF-904F8BBCC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102" y="4494221"/>
            <a:ext cx="1584222" cy="1033677"/>
          </a:xfrm>
          <a:prstGeom prst="rect">
            <a:avLst/>
          </a:prstGeom>
        </p:spPr>
      </p:pic>
      <p:pic>
        <p:nvPicPr>
          <p:cNvPr id="1027" name="Picture 1026">
            <a:extLst>
              <a:ext uri="{FF2B5EF4-FFF2-40B4-BE49-F238E27FC236}">
                <a16:creationId xmlns:a16="http://schemas.microsoft.com/office/drawing/2014/main" id="{AC655274-609A-139A-5A54-CA6846109F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8435" y="2411914"/>
            <a:ext cx="1227704" cy="1395830"/>
          </a:xfrm>
          <a:prstGeom prst="rect">
            <a:avLst/>
          </a:prstGeom>
        </p:spPr>
      </p:pic>
      <p:pic>
        <p:nvPicPr>
          <p:cNvPr id="3" name="Picture 2" descr="A cartoon of a child eating pancakes&#10;&#10;AI-generated content may be incorrect.">
            <a:extLst>
              <a:ext uri="{FF2B5EF4-FFF2-40B4-BE49-F238E27FC236}">
                <a16:creationId xmlns:a16="http://schemas.microsoft.com/office/drawing/2014/main" id="{4270A5B8-8D60-D304-1F69-DB77948924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866" y="469710"/>
            <a:ext cx="1474145" cy="1395831"/>
          </a:xfrm>
          <a:prstGeom prst="rect">
            <a:avLst/>
          </a:prstGeom>
        </p:spPr>
      </p:pic>
      <p:pic>
        <p:nvPicPr>
          <p:cNvPr id="8" name="Picture 7" descr="A cartoon of a child brushing her teeth&#10;&#10;AI-generated content may be incorrect.">
            <a:extLst>
              <a:ext uri="{FF2B5EF4-FFF2-40B4-BE49-F238E27FC236}">
                <a16:creationId xmlns:a16="http://schemas.microsoft.com/office/drawing/2014/main" id="{7C768A8D-28F2-689F-44C2-51F370B576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5811" y="580100"/>
            <a:ext cx="990149" cy="1214235"/>
          </a:xfrm>
          <a:prstGeom prst="rect">
            <a:avLst/>
          </a:prstGeom>
        </p:spPr>
      </p:pic>
      <p:pic>
        <p:nvPicPr>
          <p:cNvPr id="14" name="Picture 13" descr="A cartoon of a child pointing&#10;&#10;AI-generated content may be incorrect.">
            <a:extLst>
              <a:ext uri="{FF2B5EF4-FFF2-40B4-BE49-F238E27FC236}">
                <a16:creationId xmlns:a16="http://schemas.microsoft.com/office/drawing/2014/main" id="{19EEDF8C-800D-B069-D239-11A65787C5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7110" y="2439023"/>
            <a:ext cx="1060830" cy="1312682"/>
          </a:xfrm>
          <a:prstGeom prst="rect">
            <a:avLst/>
          </a:prstGeom>
        </p:spPr>
      </p:pic>
      <p:pic>
        <p:nvPicPr>
          <p:cNvPr id="12" name="Picture 11" descr="A child and child playing with a ball&#10;&#10;AI-generated content may be incorrect.">
            <a:extLst>
              <a:ext uri="{FF2B5EF4-FFF2-40B4-BE49-F238E27FC236}">
                <a16:creationId xmlns:a16="http://schemas.microsoft.com/office/drawing/2014/main" id="{71268764-D84A-7A19-06B5-FDC09C2C2D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031" y="4505919"/>
            <a:ext cx="1733577" cy="1186341"/>
          </a:xfrm>
          <a:prstGeom prst="rect">
            <a:avLst/>
          </a:prstGeom>
        </p:spPr>
      </p:pic>
      <p:pic>
        <p:nvPicPr>
          <p:cNvPr id="18" name="Picture 17">
            <a:extLst>
              <a:ext uri="{FF2B5EF4-FFF2-40B4-BE49-F238E27FC236}">
                <a16:creationId xmlns:a16="http://schemas.microsoft.com/office/drawing/2014/main" id="{1268DEC0-A7AE-EE62-B164-F8B55B9C50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011" y="524819"/>
            <a:ext cx="1178575" cy="1337842"/>
          </a:xfrm>
          <a:prstGeom prst="rect">
            <a:avLst/>
          </a:prstGeom>
        </p:spPr>
      </p:pic>
    </p:spTree>
    <p:extLst>
      <p:ext uri="{BB962C8B-B14F-4D97-AF65-F5344CB8AC3E}">
        <p14:creationId xmlns:p14="http://schemas.microsoft.com/office/powerpoint/2010/main" val="413478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C382A-82C5-9087-D9B6-169F27A2AC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E2B93DF-3656-96DA-9D46-0E4B35A6D7C1}"/>
              </a:ext>
            </a:extLst>
          </p:cNvPr>
          <p:cNvSpPr/>
          <p:nvPr/>
        </p:nvSpPr>
        <p:spPr>
          <a:xfrm>
            <a:off x="182785"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E444A13-3E16-006F-1735-0E5FA43D8D6F}"/>
              </a:ext>
            </a:extLst>
          </p:cNvPr>
          <p:cNvSpPr/>
          <p:nvPr/>
        </p:nvSpPr>
        <p:spPr>
          <a:xfrm>
            <a:off x="2362768"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0914819-738B-765C-8E20-75D14CE29F4F}"/>
              </a:ext>
            </a:extLst>
          </p:cNvPr>
          <p:cNvSpPr/>
          <p:nvPr/>
        </p:nvSpPr>
        <p:spPr>
          <a:xfrm>
            <a:off x="4542751"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A4AC60C-C951-FDC0-1305-FCC131057012}"/>
              </a:ext>
            </a:extLst>
          </p:cNvPr>
          <p:cNvSpPr/>
          <p:nvPr/>
        </p:nvSpPr>
        <p:spPr>
          <a:xfrm>
            <a:off x="6722734" y="172278"/>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8E6763A-06B3-2600-9A51-351FD94DA4C6}"/>
              </a:ext>
            </a:extLst>
          </p:cNvPr>
          <p:cNvSpPr/>
          <p:nvPr/>
        </p:nvSpPr>
        <p:spPr>
          <a:xfrm>
            <a:off x="182785"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AEB8B4F-C32C-C626-3346-23B3A50A9E1C}"/>
              </a:ext>
            </a:extLst>
          </p:cNvPr>
          <p:cNvSpPr/>
          <p:nvPr/>
        </p:nvSpPr>
        <p:spPr>
          <a:xfrm>
            <a:off x="2362768"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7B28038-8FDE-3C2C-2B17-C91BE139BCE5}"/>
              </a:ext>
            </a:extLst>
          </p:cNvPr>
          <p:cNvSpPr/>
          <p:nvPr/>
        </p:nvSpPr>
        <p:spPr>
          <a:xfrm>
            <a:off x="4542751"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5E34CA-5D3F-DE69-FE01-CF4E8D55897C}"/>
              </a:ext>
            </a:extLst>
          </p:cNvPr>
          <p:cNvSpPr/>
          <p:nvPr/>
        </p:nvSpPr>
        <p:spPr>
          <a:xfrm>
            <a:off x="6722734" y="2100469"/>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C4EE160-8A8F-BA70-BDD3-081253B2AC15}"/>
              </a:ext>
            </a:extLst>
          </p:cNvPr>
          <p:cNvSpPr/>
          <p:nvPr/>
        </p:nvSpPr>
        <p:spPr>
          <a:xfrm>
            <a:off x="182785"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3524C9A-0739-A15C-7E3B-0417481721B5}"/>
              </a:ext>
            </a:extLst>
          </p:cNvPr>
          <p:cNvSpPr/>
          <p:nvPr/>
        </p:nvSpPr>
        <p:spPr>
          <a:xfrm>
            <a:off x="2362768" y="4031977"/>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B9A96D1-867E-15F6-3173-D8F3116172B5}"/>
              </a:ext>
            </a:extLst>
          </p:cNvPr>
          <p:cNvSpPr/>
          <p:nvPr/>
        </p:nvSpPr>
        <p:spPr>
          <a:xfrm>
            <a:off x="4542751"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2261AFC-8735-95E0-487D-53535F80150E}"/>
              </a:ext>
            </a:extLst>
          </p:cNvPr>
          <p:cNvSpPr/>
          <p:nvPr/>
        </p:nvSpPr>
        <p:spPr>
          <a:xfrm>
            <a:off x="6722734" y="4058484"/>
            <a:ext cx="1964068" cy="176916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9" name="TextBox 2048">
            <a:extLst>
              <a:ext uri="{FF2B5EF4-FFF2-40B4-BE49-F238E27FC236}">
                <a16:creationId xmlns:a16="http://schemas.microsoft.com/office/drawing/2014/main" id="{1E31BE07-481B-7B9E-89B9-05E106635FF7}"/>
              </a:ext>
            </a:extLst>
          </p:cNvPr>
          <p:cNvSpPr txBox="1"/>
          <p:nvPr/>
        </p:nvSpPr>
        <p:spPr>
          <a:xfrm>
            <a:off x="369688" y="225924"/>
            <a:ext cx="1590261" cy="338554"/>
          </a:xfrm>
          <a:prstGeom prst="rect">
            <a:avLst/>
          </a:prstGeom>
          <a:noFill/>
        </p:spPr>
        <p:txBody>
          <a:bodyPr wrap="square" rtlCol="0">
            <a:spAutoFit/>
          </a:bodyPr>
          <a:lstStyle/>
          <a:p>
            <a:pPr algn="ctr"/>
            <a:r>
              <a:rPr lang="en-GB" sz="1600" b="1" dirty="0"/>
              <a:t>Nursery</a:t>
            </a:r>
          </a:p>
        </p:txBody>
      </p:sp>
      <p:sp>
        <p:nvSpPr>
          <p:cNvPr id="2051" name="TextBox 2050">
            <a:extLst>
              <a:ext uri="{FF2B5EF4-FFF2-40B4-BE49-F238E27FC236}">
                <a16:creationId xmlns:a16="http://schemas.microsoft.com/office/drawing/2014/main" id="{4F72BDCB-A725-B4E2-33CB-CC67AA1C40D5}"/>
              </a:ext>
            </a:extLst>
          </p:cNvPr>
          <p:cNvSpPr txBox="1"/>
          <p:nvPr/>
        </p:nvSpPr>
        <p:spPr>
          <a:xfrm>
            <a:off x="2566078" y="207307"/>
            <a:ext cx="1590261" cy="338554"/>
          </a:xfrm>
          <a:prstGeom prst="rect">
            <a:avLst/>
          </a:prstGeom>
          <a:noFill/>
        </p:spPr>
        <p:txBody>
          <a:bodyPr wrap="square" rtlCol="0">
            <a:spAutoFit/>
          </a:bodyPr>
          <a:lstStyle/>
          <a:p>
            <a:pPr algn="ctr"/>
            <a:r>
              <a:rPr lang="en-GB" sz="1600" b="1" dirty="0"/>
              <a:t>Home</a:t>
            </a:r>
          </a:p>
        </p:txBody>
      </p:sp>
      <p:sp>
        <p:nvSpPr>
          <p:cNvPr id="2053" name="TextBox 2052">
            <a:extLst>
              <a:ext uri="{FF2B5EF4-FFF2-40B4-BE49-F238E27FC236}">
                <a16:creationId xmlns:a16="http://schemas.microsoft.com/office/drawing/2014/main" id="{DA701374-8CB0-3C56-0ACA-2806A95199CD}"/>
              </a:ext>
            </a:extLst>
          </p:cNvPr>
          <p:cNvSpPr txBox="1"/>
          <p:nvPr/>
        </p:nvSpPr>
        <p:spPr>
          <a:xfrm>
            <a:off x="4729653" y="209830"/>
            <a:ext cx="1590261" cy="338554"/>
          </a:xfrm>
          <a:prstGeom prst="rect">
            <a:avLst/>
          </a:prstGeom>
          <a:noFill/>
        </p:spPr>
        <p:txBody>
          <a:bodyPr wrap="square" rtlCol="0">
            <a:spAutoFit/>
          </a:bodyPr>
          <a:lstStyle/>
          <a:p>
            <a:pPr algn="ctr"/>
            <a:r>
              <a:rPr lang="en-GB" sz="1600" b="1" dirty="0"/>
              <a:t>Wash hands</a:t>
            </a:r>
          </a:p>
        </p:txBody>
      </p:sp>
      <p:sp>
        <p:nvSpPr>
          <p:cNvPr id="2071" name="Rectangle 2070">
            <a:extLst>
              <a:ext uri="{FF2B5EF4-FFF2-40B4-BE49-F238E27FC236}">
                <a16:creationId xmlns:a16="http://schemas.microsoft.com/office/drawing/2014/main" id="{27048928-EECC-83B2-6B5C-DFD7F6062E17}"/>
              </a:ext>
            </a:extLst>
          </p:cNvPr>
          <p:cNvSpPr/>
          <p:nvPr/>
        </p:nvSpPr>
        <p:spPr>
          <a:xfrm>
            <a:off x="5738191" y="2432257"/>
            <a:ext cx="579715"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cartoon of a backpack&#10;&#10;AI-generated content may be incorrect.">
            <a:extLst>
              <a:ext uri="{FF2B5EF4-FFF2-40B4-BE49-F238E27FC236}">
                <a16:creationId xmlns:a16="http://schemas.microsoft.com/office/drawing/2014/main" id="{1143F168-D94C-101F-476A-CF25E647A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666" y="681160"/>
            <a:ext cx="963067" cy="1137603"/>
          </a:xfrm>
          <a:prstGeom prst="rect">
            <a:avLst/>
          </a:prstGeom>
        </p:spPr>
      </p:pic>
      <p:pic>
        <p:nvPicPr>
          <p:cNvPr id="3" name="Picture 2" descr="Pajama Day Clipart Png - Transparent Background Pajamas Clipart ...">
            <a:extLst>
              <a:ext uri="{FF2B5EF4-FFF2-40B4-BE49-F238E27FC236}">
                <a16:creationId xmlns:a16="http://schemas.microsoft.com/office/drawing/2014/main" id="{11B49B99-B41D-5FF5-1C3B-1E76EDE6FAF2}"/>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6674" y="2682888"/>
            <a:ext cx="1469974" cy="1018422"/>
          </a:xfrm>
          <a:prstGeom prst="rect">
            <a:avLst/>
          </a:prstGeom>
          <a:noFill/>
        </p:spPr>
      </p:pic>
      <p:pic>
        <p:nvPicPr>
          <p:cNvPr id="12" name="Picture 11" descr="A group of people with sun and trees&#10;&#10;AI-generated content may be incorrect.">
            <a:extLst>
              <a:ext uri="{FF2B5EF4-FFF2-40B4-BE49-F238E27FC236}">
                <a16:creationId xmlns:a16="http://schemas.microsoft.com/office/drawing/2014/main" id="{3FA80CA3-17E2-FE19-C158-5E3E2AB7A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0006" y="641602"/>
            <a:ext cx="1143599" cy="1222716"/>
          </a:xfrm>
          <a:prstGeom prst="rect">
            <a:avLst/>
          </a:prstGeom>
        </p:spPr>
      </p:pic>
      <p:pic>
        <p:nvPicPr>
          <p:cNvPr id="16" name="Picture 15" descr="A blue house with a tree&#10;&#10;AI-generated content may be incorrect.">
            <a:extLst>
              <a:ext uri="{FF2B5EF4-FFF2-40B4-BE49-F238E27FC236}">
                <a16:creationId xmlns:a16="http://schemas.microsoft.com/office/drawing/2014/main" id="{3C473DA5-574C-D50A-30B7-B3DB70DF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453" y="688345"/>
            <a:ext cx="1386698" cy="1136415"/>
          </a:xfrm>
          <a:prstGeom prst="rect">
            <a:avLst/>
          </a:prstGeom>
        </p:spPr>
      </p:pic>
      <p:sp>
        <p:nvSpPr>
          <p:cNvPr id="22" name="TextBox 21">
            <a:extLst>
              <a:ext uri="{FF2B5EF4-FFF2-40B4-BE49-F238E27FC236}">
                <a16:creationId xmlns:a16="http://schemas.microsoft.com/office/drawing/2014/main" id="{1DEC46F6-9CFF-02B8-3CE3-1A137F7ECC60}"/>
              </a:ext>
            </a:extLst>
          </p:cNvPr>
          <p:cNvSpPr txBox="1"/>
          <p:nvPr/>
        </p:nvSpPr>
        <p:spPr>
          <a:xfrm>
            <a:off x="6909637" y="225924"/>
            <a:ext cx="1590261" cy="338554"/>
          </a:xfrm>
          <a:prstGeom prst="rect">
            <a:avLst/>
          </a:prstGeom>
          <a:noFill/>
        </p:spPr>
        <p:txBody>
          <a:bodyPr wrap="square" rtlCol="0">
            <a:spAutoFit/>
          </a:bodyPr>
          <a:lstStyle/>
          <a:p>
            <a:pPr algn="ctr"/>
            <a:r>
              <a:rPr lang="en-GB" sz="1600" b="1" dirty="0"/>
              <a:t>Schoolbag</a:t>
            </a:r>
          </a:p>
        </p:txBody>
      </p:sp>
      <p:sp>
        <p:nvSpPr>
          <p:cNvPr id="24" name="TextBox 23">
            <a:extLst>
              <a:ext uri="{FF2B5EF4-FFF2-40B4-BE49-F238E27FC236}">
                <a16:creationId xmlns:a16="http://schemas.microsoft.com/office/drawing/2014/main" id="{427DED76-CABE-9F7F-0CE7-0459435BDB24}"/>
              </a:ext>
            </a:extLst>
          </p:cNvPr>
          <p:cNvSpPr txBox="1"/>
          <p:nvPr/>
        </p:nvSpPr>
        <p:spPr>
          <a:xfrm>
            <a:off x="366674" y="2181990"/>
            <a:ext cx="1590261" cy="338554"/>
          </a:xfrm>
          <a:prstGeom prst="rect">
            <a:avLst/>
          </a:prstGeom>
          <a:noFill/>
        </p:spPr>
        <p:txBody>
          <a:bodyPr wrap="square" rtlCol="0">
            <a:spAutoFit/>
          </a:bodyPr>
          <a:lstStyle/>
          <a:p>
            <a:pPr algn="ctr"/>
            <a:r>
              <a:rPr lang="en-GB" sz="1600" b="1" dirty="0"/>
              <a:t>Pjs</a:t>
            </a:r>
          </a:p>
        </p:txBody>
      </p:sp>
      <p:pic>
        <p:nvPicPr>
          <p:cNvPr id="2052" name="Picture 2051" descr="A bowl of cereal next to a carton of milk&#10;&#10;AI-generated content may be incorrect.">
            <a:extLst>
              <a:ext uri="{FF2B5EF4-FFF2-40B4-BE49-F238E27FC236}">
                <a16:creationId xmlns:a16="http://schemas.microsoft.com/office/drawing/2014/main" id="{8F1141E4-B493-8716-CB71-06E6388EB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4715" y="2682888"/>
            <a:ext cx="1215155" cy="968229"/>
          </a:xfrm>
          <a:prstGeom prst="rect">
            <a:avLst/>
          </a:prstGeom>
        </p:spPr>
      </p:pic>
      <p:sp>
        <p:nvSpPr>
          <p:cNvPr id="2055" name="TextBox 2054">
            <a:extLst>
              <a:ext uri="{FF2B5EF4-FFF2-40B4-BE49-F238E27FC236}">
                <a16:creationId xmlns:a16="http://schemas.microsoft.com/office/drawing/2014/main" id="{15B53393-0766-1063-BE8F-8BF3E428F24F}"/>
              </a:ext>
            </a:extLst>
          </p:cNvPr>
          <p:cNvSpPr txBox="1"/>
          <p:nvPr/>
        </p:nvSpPr>
        <p:spPr>
          <a:xfrm>
            <a:off x="2592033" y="2162708"/>
            <a:ext cx="1590261" cy="338554"/>
          </a:xfrm>
          <a:prstGeom prst="rect">
            <a:avLst/>
          </a:prstGeom>
          <a:noFill/>
        </p:spPr>
        <p:txBody>
          <a:bodyPr wrap="square" rtlCol="0">
            <a:spAutoFit/>
          </a:bodyPr>
          <a:lstStyle/>
          <a:p>
            <a:pPr algn="ctr"/>
            <a:r>
              <a:rPr lang="en-GB" sz="1600" b="1" dirty="0"/>
              <a:t>Breakfast</a:t>
            </a:r>
          </a:p>
        </p:txBody>
      </p:sp>
      <p:sp>
        <p:nvSpPr>
          <p:cNvPr id="2061" name="TextBox 2060">
            <a:extLst>
              <a:ext uri="{FF2B5EF4-FFF2-40B4-BE49-F238E27FC236}">
                <a16:creationId xmlns:a16="http://schemas.microsoft.com/office/drawing/2014/main" id="{C773ED26-AC88-B485-B452-3FF3BC9D546D}"/>
              </a:ext>
            </a:extLst>
          </p:cNvPr>
          <p:cNvSpPr txBox="1"/>
          <p:nvPr/>
        </p:nvSpPr>
        <p:spPr>
          <a:xfrm>
            <a:off x="4748558" y="2152299"/>
            <a:ext cx="1590261" cy="338554"/>
          </a:xfrm>
          <a:prstGeom prst="rect">
            <a:avLst/>
          </a:prstGeom>
          <a:noFill/>
        </p:spPr>
        <p:txBody>
          <a:bodyPr wrap="square" rtlCol="0">
            <a:spAutoFit/>
          </a:bodyPr>
          <a:lstStyle/>
          <a:p>
            <a:pPr algn="ctr"/>
            <a:r>
              <a:rPr lang="en-GB" sz="1600" b="1" dirty="0"/>
              <a:t>Drink</a:t>
            </a:r>
          </a:p>
        </p:txBody>
      </p:sp>
      <p:pic>
        <p:nvPicPr>
          <p:cNvPr id="6" name="Picture 5" descr="A child washing her hands&#10;&#10;AI-generated content may be incorrect.">
            <a:extLst>
              <a:ext uri="{FF2B5EF4-FFF2-40B4-BE49-F238E27FC236}">
                <a16:creationId xmlns:a16="http://schemas.microsoft.com/office/drawing/2014/main" id="{967D28E3-E7EB-E6A0-C7CC-CF59C413C1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780" y="527849"/>
            <a:ext cx="1050792" cy="1344492"/>
          </a:xfrm>
          <a:prstGeom prst="rect">
            <a:avLst/>
          </a:prstGeom>
        </p:spPr>
      </p:pic>
      <p:pic>
        <p:nvPicPr>
          <p:cNvPr id="10" name="Picture 9">
            <a:extLst>
              <a:ext uri="{FF2B5EF4-FFF2-40B4-BE49-F238E27FC236}">
                <a16:creationId xmlns:a16="http://schemas.microsoft.com/office/drawing/2014/main" id="{4113C419-CF9E-BB60-ECA0-017E6C4713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7496" y="2490853"/>
            <a:ext cx="1036076" cy="1325298"/>
          </a:xfrm>
          <a:prstGeom prst="rect">
            <a:avLst/>
          </a:prstGeom>
        </p:spPr>
      </p:pic>
    </p:spTree>
    <p:extLst>
      <p:ext uri="{BB962C8B-B14F-4D97-AF65-F5344CB8AC3E}">
        <p14:creationId xmlns:p14="http://schemas.microsoft.com/office/powerpoint/2010/main" val="577204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ef0a39-66fa-4d47-9e20-9859087b6ed1" xsi:nil="true"/>
    <lcf76f155ced4ddcb4097134ff3c332f xmlns="cf91bd2d-ffac-4e73-9a52-1eabc627a2d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87100BC9931847BCD9EED2C9A49C05" ma:contentTypeVersion="16" ma:contentTypeDescription="Create a new document." ma:contentTypeScope="" ma:versionID="d6c8a9b0b59ecbcba27cf5f78030e752">
  <xsd:schema xmlns:xsd="http://www.w3.org/2001/XMLSchema" xmlns:xs="http://www.w3.org/2001/XMLSchema" xmlns:p="http://schemas.microsoft.com/office/2006/metadata/properties" xmlns:ns2="cf91bd2d-ffac-4e73-9a52-1eabc627a2d6" xmlns:ns3="67bb183d-c9c3-4f2c-80c5-e3f5ae47c13a" xmlns:ns4="9cef0a39-66fa-4d47-9e20-9859087b6ed1" targetNamespace="http://schemas.microsoft.com/office/2006/metadata/properties" ma:root="true" ma:fieldsID="f346996c151df9383accf1d666c92abe" ns2:_="" ns3:_="" ns4:_="">
    <xsd:import namespace="cf91bd2d-ffac-4e73-9a52-1eabc627a2d6"/>
    <xsd:import namespace="67bb183d-c9c3-4f2c-80c5-e3f5ae47c13a"/>
    <xsd:import namespace="9cef0a39-66fa-4d47-9e20-9859087b6e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1bd2d-ffac-4e73-9a52-1eabc627a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7f4f31a-82e0-4b34-b125-e14bd1a7f6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bb183d-c9c3-4f2c-80c5-e3f5ae47c1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ef0a39-66fa-4d47-9e20-9859087b6ed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f63e14e-be07-4fe0-83b5-a3004f311b91}" ma:internalName="TaxCatchAll" ma:showField="CatchAllData" ma:web="9cef0a39-66fa-4d47-9e20-9859087b6e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4F132-825E-46E0-93B5-B853DCA2F197}">
  <ds:schemaRefs>
    <ds:schemaRef ds:uri="http://schemas.microsoft.com/office/2006/documentManagement/types"/>
    <ds:schemaRef ds:uri="http://purl.org/dc/terms/"/>
    <ds:schemaRef ds:uri="67bb183d-c9c3-4f2c-80c5-e3f5ae47c13a"/>
    <ds:schemaRef ds:uri="http://purl.org/dc/dcmitype/"/>
    <ds:schemaRef ds:uri="http://schemas.microsoft.com/office/infopath/2007/PartnerControls"/>
    <ds:schemaRef ds:uri="http://schemas.openxmlformats.org/package/2006/metadata/core-properties"/>
    <ds:schemaRef ds:uri="9cef0a39-66fa-4d47-9e20-9859087b6ed1"/>
    <ds:schemaRef ds:uri="http://purl.org/dc/elements/1.1/"/>
    <ds:schemaRef ds:uri="cf91bd2d-ffac-4e73-9a52-1eabc627a2d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418CFB4-1B7D-4869-9498-EA7A209CC447}"/>
</file>

<file path=customXml/itemProps3.xml><?xml version="1.0" encoding="utf-8"?>
<ds:datastoreItem xmlns:ds="http://schemas.openxmlformats.org/officeDocument/2006/customXml" ds:itemID="{A6DEA220-B6F3-46FB-AC65-88E48735A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965</TotalTime>
  <Words>313</Words>
  <Application>Microsoft Office PowerPoint</Application>
  <PresentationFormat>A4 Paper (210x297 mm)</PresentationFormat>
  <Paragraphs>69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‘First – Then’ 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 Kelly</dc:creator>
  <cp:lastModifiedBy>Amy Quinn</cp:lastModifiedBy>
  <cp:revision>30</cp:revision>
  <cp:lastPrinted>2025-10-14T11:55:45Z</cp:lastPrinted>
  <dcterms:created xsi:type="dcterms:W3CDTF">2020-08-11T22:09:27Z</dcterms:created>
  <dcterms:modified xsi:type="dcterms:W3CDTF">2025-11-10T16:27:30Z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0x0101004887100BC9931847BCD9EED2C9A49C05</vt:lpwstr>
  </property>
  <property fmtid="{D5CDD505-2E9C-101B-9397-08002B2CF9AE}" pid="3" name="MediaServiceImageTags">
    <vt:lpwstr/>
  </property>
</Properties>
</file>