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2" r:id="rId7"/>
    <p:sldId id="263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89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63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40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3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16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18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03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8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9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0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7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184AB-9A87-4116-9888-564A5D0085FA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C5E5B-2985-40A6-BB6C-0A1BD98CAC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8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6005277-E574-4ECA-B28A-BC4478FF2E0C}"/>
              </a:ext>
            </a:extLst>
          </p:cNvPr>
          <p:cNvSpPr/>
          <p:nvPr/>
        </p:nvSpPr>
        <p:spPr>
          <a:xfrm>
            <a:off x="266700" y="323850"/>
            <a:ext cx="4343400" cy="9353550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F6B64D-3ED2-42BA-B8B1-040ECA33B73F}"/>
              </a:ext>
            </a:extLst>
          </p:cNvPr>
          <p:cNvSpPr txBox="1"/>
          <p:nvPr/>
        </p:nvSpPr>
        <p:spPr>
          <a:xfrm>
            <a:off x="423862" y="488663"/>
            <a:ext cx="2933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</a:p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Timetable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760B72-4EFF-418F-8617-999D00219051}"/>
              </a:ext>
            </a:extLst>
          </p:cNvPr>
          <p:cNvSpPr/>
          <p:nvPr/>
        </p:nvSpPr>
        <p:spPr>
          <a:xfrm>
            <a:off x="457200" y="1238250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C61066-B108-4BCE-9D93-0BED5828D264}"/>
              </a:ext>
            </a:extLst>
          </p:cNvPr>
          <p:cNvSpPr/>
          <p:nvPr/>
        </p:nvSpPr>
        <p:spPr>
          <a:xfrm>
            <a:off x="3357562" y="1476375"/>
            <a:ext cx="1076325" cy="9525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57B3EB-A5E3-4045-BF13-48CC86A14268}"/>
              </a:ext>
            </a:extLst>
          </p:cNvPr>
          <p:cNvSpPr txBox="1"/>
          <p:nvPr/>
        </p:nvSpPr>
        <p:spPr>
          <a:xfrm>
            <a:off x="2390775" y="1007417"/>
            <a:ext cx="2933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Tick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20A5CC-CCE6-4B32-A54A-8889B0C63FE0}"/>
              </a:ext>
            </a:extLst>
          </p:cNvPr>
          <p:cNvSpPr/>
          <p:nvPr/>
        </p:nvSpPr>
        <p:spPr>
          <a:xfrm>
            <a:off x="457200" y="2919115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A4B27E-D59F-498F-9FEB-F4E97BB1ED9C}"/>
              </a:ext>
            </a:extLst>
          </p:cNvPr>
          <p:cNvSpPr/>
          <p:nvPr/>
        </p:nvSpPr>
        <p:spPr>
          <a:xfrm>
            <a:off x="457200" y="4599980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029B61-4CA0-453D-B68E-EC1592256031}"/>
              </a:ext>
            </a:extLst>
          </p:cNvPr>
          <p:cNvSpPr/>
          <p:nvPr/>
        </p:nvSpPr>
        <p:spPr>
          <a:xfrm>
            <a:off x="457200" y="6280845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6E6E96-1F36-4123-813A-C0402431CDA7}"/>
              </a:ext>
            </a:extLst>
          </p:cNvPr>
          <p:cNvSpPr/>
          <p:nvPr/>
        </p:nvSpPr>
        <p:spPr>
          <a:xfrm>
            <a:off x="466725" y="7953375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8CA12F-5C75-4B33-8D29-01AC4C0D5C19}"/>
              </a:ext>
            </a:extLst>
          </p:cNvPr>
          <p:cNvSpPr/>
          <p:nvPr/>
        </p:nvSpPr>
        <p:spPr>
          <a:xfrm>
            <a:off x="3319462" y="3157240"/>
            <a:ext cx="1076325" cy="9525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4FA137-F745-49D2-AFCF-81012CAE6011}"/>
              </a:ext>
            </a:extLst>
          </p:cNvPr>
          <p:cNvSpPr/>
          <p:nvPr/>
        </p:nvSpPr>
        <p:spPr>
          <a:xfrm>
            <a:off x="3319462" y="4838105"/>
            <a:ext cx="1076325" cy="9525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B0C248-42B1-44AD-B5E5-A19224CF253F}"/>
              </a:ext>
            </a:extLst>
          </p:cNvPr>
          <p:cNvSpPr/>
          <p:nvPr/>
        </p:nvSpPr>
        <p:spPr>
          <a:xfrm>
            <a:off x="3319462" y="6518970"/>
            <a:ext cx="1076325" cy="9525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1A5FC5-F0BF-4172-A2A2-783E76DDA16F}"/>
              </a:ext>
            </a:extLst>
          </p:cNvPr>
          <p:cNvSpPr/>
          <p:nvPr/>
        </p:nvSpPr>
        <p:spPr>
          <a:xfrm>
            <a:off x="3300414" y="8191500"/>
            <a:ext cx="1076325" cy="9525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317F9F-055E-465C-A662-05CA7E3E234A}"/>
              </a:ext>
            </a:extLst>
          </p:cNvPr>
          <p:cNvSpPr/>
          <p:nvPr/>
        </p:nvSpPr>
        <p:spPr>
          <a:xfrm rot="16200000">
            <a:off x="4324350" y="1554807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Break clipart brain break, Break brain break Transparent FREE for ...">
            <a:extLst>
              <a:ext uri="{FF2B5EF4-FFF2-40B4-BE49-F238E27FC236}">
                <a16:creationId xmlns:a16="http://schemas.microsoft.com/office/drawing/2014/main" id="{3FF94DA8-F77A-47E8-BC99-8293D4C5E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24213" y="1768669"/>
            <a:ext cx="2114902" cy="113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9D8ED7C-D53E-4DA2-9C7C-F8F8E820CBD0}"/>
              </a:ext>
            </a:extLst>
          </p:cNvPr>
          <p:cNvSpPr/>
          <p:nvPr/>
        </p:nvSpPr>
        <p:spPr>
          <a:xfrm rot="16200000">
            <a:off x="4319589" y="4549496"/>
            <a:ext cx="2724150" cy="1428750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Picture 2" descr="Break clipart brain break, Break brain break Transparent FREE for ...">
            <a:extLst>
              <a:ext uri="{FF2B5EF4-FFF2-40B4-BE49-F238E27FC236}">
                <a16:creationId xmlns:a16="http://schemas.microsoft.com/office/drawing/2014/main" id="{67115DE9-8192-47D9-9F85-53EB801A4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24214" y="4758554"/>
            <a:ext cx="2114902" cy="113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F9875F4D-B853-24FC-B774-D75B7EE90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454" y="87805"/>
            <a:ext cx="1973262" cy="522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514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09AF5E-B025-427D-8E22-E498BA04282A}"/>
              </a:ext>
            </a:extLst>
          </p:cNvPr>
          <p:cNvSpPr txBox="1"/>
          <p:nvPr/>
        </p:nvSpPr>
        <p:spPr>
          <a:xfrm>
            <a:off x="1132523" y="535114"/>
            <a:ext cx="2933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Brain Break ideas </a:t>
            </a:r>
          </a:p>
        </p:txBody>
      </p:sp>
      <p:sp>
        <p:nvSpPr>
          <p:cNvPr id="2054" name="TextBox 2053">
            <a:extLst>
              <a:ext uri="{FF2B5EF4-FFF2-40B4-BE49-F238E27FC236}">
                <a16:creationId xmlns:a16="http://schemas.microsoft.com/office/drawing/2014/main" id="{9CFBE25E-EE4D-4656-A307-CC9241C2E296}"/>
              </a:ext>
            </a:extLst>
          </p:cNvPr>
          <p:cNvSpPr txBox="1"/>
          <p:nvPr/>
        </p:nvSpPr>
        <p:spPr>
          <a:xfrm>
            <a:off x="-298493" y="4838073"/>
            <a:ext cx="2933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Squeeze hands together</a:t>
            </a:r>
          </a:p>
        </p:txBody>
      </p:sp>
      <p:sp>
        <p:nvSpPr>
          <p:cNvPr id="2055" name="TextBox 2054">
            <a:extLst>
              <a:ext uri="{FF2B5EF4-FFF2-40B4-BE49-F238E27FC236}">
                <a16:creationId xmlns:a16="http://schemas.microsoft.com/office/drawing/2014/main" id="{1C1359B6-FB31-47DA-BA4C-10802699748E}"/>
              </a:ext>
            </a:extLst>
          </p:cNvPr>
          <p:cNvSpPr txBox="1"/>
          <p:nvPr/>
        </p:nvSpPr>
        <p:spPr>
          <a:xfrm>
            <a:off x="1821059" y="4817674"/>
            <a:ext cx="3250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HelloHappyDays" panose="02000603000000000000" pitchFamily="2" charset="0"/>
                <a:cs typeface="Arial" panose="020B0604020202020204" pitchFamily="34" charset="0"/>
              </a:rPr>
              <a:t>10 Chair or wall Push ups</a:t>
            </a:r>
          </a:p>
        </p:txBody>
      </p:sp>
      <p:sp>
        <p:nvSpPr>
          <p:cNvPr id="2058" name="TextBox 2057">
            <a:extLst>
              <a:ext uri="{FF2B5EF4-FFF2-40B4-BE49-F238E27FC236}">
                <a16:creationId xmlns:a16="http://schemas.microsoft.com/office/drawing/2014/main" id="{9F58DE5D-5E2A-47A4-8416-DFCF58450932}"/>
              </a:ext>
            </a:extLst>
          </p:cNvPr>
          <p:cNvSpPr txBox="1"/>
          <p:nvPr/>
        </p:nvSpPr>
        <p:spPr>
          <a:xfrm>
            <a:off x="4062735" y="4801216"/>
            <a:ext cx="3250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HelloHappyDays" panose="02000603000000000000" pitchFamily="2" charset="0"/>
                <a:cs typeface="Arial" panose="020B0604020202020204" pitchFamily="34" charset="0"/>
              </a:rPr>
              <a:t>Stretch and get a cold drink</a:t>
            </a:r>
          </a:p>
        </p:txBody>
      </p:sp>
      <p:pic>
        <p:nvPicPr>
          <p:cNvPr id="2070" name="Picture 10" descr="Free Senior Stretching Cliparts, Download Free Clip Art, Free Clip ...">
            <a:extLst>
              <a:ext uri="{FF2B5EF4-FFF2-40B4-BE49-F238E27FC236}">
                <a16:creationId xmlns:a16="http://schemas.microsoft.com/office/drawing/2014/main" id="{23AE1329-8E56-41E9-8DEB-F60074D24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642" y="5299215"/>
            <a:ext cx="867467" cy="81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A326EC6E-42B4-3155-7009-363D2CF64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199" y="28449"/>
            <a:ext cx="1405133" cy="37234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EB26F0-7966-3478-630D-ED8BEEB46D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72" y="876294"/>
            <a:ext cx="6683319" cy="519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32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9FFE3-354C-4E8B-89EE-6125A00B1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022" y="527405"/>
            <a:ext cx="3088286" cy="740734"/>
          </a:xfrm>
        </p:spPr>
        <p:txBody>
          <a:bodyPr>
            <a:norm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Subject Pictures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C3E196-E071-40BC-AB8C-2E1D7B3DA341}"/>
              </a:ext>
            </a:extLst>
          </p:cNvPr>
          <p:cNvSpPr/>
          <p:nvPr/>
        </p:nvSpPr>
        <p:spPr>
          <a:xfrm>
            <a:off x="1026021" y="1361125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E8E2EF-94C2-4D51-8693-5C34A5075B97}"/>
              </a:ext>
            </a:extLst>
          </p:cNvPr>
          <p:cNvSpPr/>
          <p:nvPr/>
        </p:nvSpPr>
        <p:spPr>
          <a:xfrm>
            <a:off x="3618607" y="1361125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DD038-1212-4EB9-BAF4-4797D36F4552}"/>
              </a:ext>
            </a:extLst>
          </p:cNvPr>
          <p:cNvSpPr/>
          <p:nvPr/>
        </p:nvSpPr>
        <p:spPr>
          <a:xfrm>
            <a:off x="1026021" y="3057292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F03B5D-701F-4C80-AD0C-688F99A92598}"/>
              </a:ext>
            </a:extLst>
          </p:cNvPr>
          <p:cNvSpPr/>
          <p:nvPr/>
        </p:nvSpPr>
        <p:spPr>
          <a:xfrm>
            <a:off x="3618607" y="3057292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17A3B8-24DC-4B2E-A902-B83FDC54F29B}"/>
              </a:ext>
            </a:extLst>
          </p:cNvPr>
          <p:cNvSpPr/>
          <p:nvPr/>
        </p:nvSpPr>
        <p:spPr>
          <a:xfrm>
            <a:off x="1026021" y="4753461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BF9CF1-2B8F-472F-B1B6-CB3C2A48E33B}"/>
              </a:ext>
            </a:extLst>
          </p:cNvPr>
          <p:cNvSpPr/>
          <p:nvPr/>
        </p:nvSpPr>
        <p:spPr>
          <a:xfrm>
            <a:off x="1037988" y="6464871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38272F-27ED-420E-AAF4-B6D52B1C8615}"/>
              </a:ext>
            </a:extLst>
          </p:cNvPr>
          <p:cNvSpPr/>
          <p:nvPr/>
        </p:nvSpPr>
        <p:spPr>
          <a:xfrm>
            <a:off x="3618607" y="4762878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27F47A-0AA5-48EB-8673-852DAD67CA37}"/>
              </a:ext>
            </a:extLst>
          </p:cNvPr>
          <p:cNvSpPr/>
          <p:nvPr/>
        </p:nvSpPr>
        <p:spPr>
          <a:xfrm>
            <a:off x="3618607" y="6467408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pic>
        <p:nvPicPr>
          <p:cNvPr id="7170" name="Picture 2" descr="Vector Illustration of Math Symbols and Numbers | Math cartoons, Math  wallpaper, Math doodles">
            <a:extLst>
              <a:ext uri="{FF2B5EF4-FFF2-40B4-BE49-F238E27FC236}">
                <a16:creationId xmlns:a16="http://schemas.microsoft.com/office/drawing/2014/main" id="{77B536A9-AB4C-4B80-B7EA-A143B3178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971" y="1576598"/>
            <a:ext cx="1447472" cy="91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Reading Cartoon 1600*1600 transprent Png Free Download - Black And White ,  Line, Silhouette. - CleanPNG / KissPNG">
            <a:extLst>
              <a:ext uri="{FF2B5EF4-FFF2-40B4-BE49-F238E27FC236}">
                <a16:creationId xmlns:a16="http://schemas.microsoft.com/office/drawing/2014/main" id="{017A3349-00A6-49BE-94CA-CFB9849C8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186" y="5040588"/>
            <a:ext cx="1379900" cy="83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Free Science Symbols, Download Free Clip Art, Free Clip Art on Clipart  Library">
            <a:extLst>
              <a:ext uri="{FF2B5EF4-FFF2-40B4-BE49-F238E27FC236}">
                <a16:creationId xmlns:a16="http://schemas.microsoft.com/office/drawing/2014/main" id="{D7ECB24E-32C4-4D78-B8E4-603E02E08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777" y="1617202"/>
            <a:ext cx="1425874" cy="83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B32628A-A1B3-464A-8E47-31C580D44C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6057" y="3363519"/>
            <a:ext cx="1148383" cy="7642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3637B10-8B04-44BE-BAAF-BB403955FA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4307" y="5021083"/>
            <a:ext cx="1190813" cy="802562"/>
          </a:xfrm>
          <a:prstGeom prst="rect">
            <a:avLst/>
          </a:prstGeom>
        </p:spPr>
      </p:pic>
      <p:pic>
        <p:nvPicPr>
          <p:cNvPr id="7180" name="Picture 12" descr="Icône De Ballon De Football En Style Cartoon Isolé Sur Fond Blanc. Symbole  Du Sport Clip Art Libres De Droits , Vecteurs Et Illustration. Image  57980079.">
            <a:extLst>
              <a:ext uri="{FF2B5EF4-FFF2-40B4-BE49-F238E27FC236}">
                <a16:creationId xmlns:a16="http://schemas.microsoft.com/office/drawing/2014/main" id="{5CBC294F-AD13-4A45-8A4F-14976D43E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17" y="6824998"/>
            <a:ext cx="1026980" cy="74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5B909A1-46CA-456C-8F72-66A4B5D1945A}"/>
              </a:ext>
            </a:extLst>
          </p:cNvPr>
          <p:cNvSpPr txBox="1"/>
          <p:nvPr/>
        </p:nvSpPr>
        <p:spPr>
          <a:xfrm>
            <a:off x="1800860" y="6483030"/>
            <a:ext cx="5918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Sports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2C84E7-3BE0-4688-9425-52AF2AF1C070}"/>
              </a:ext>
            </a:extLst>
          </p:cNvPr>
          <p:cNvSpPr txBox="1"/>
          <p:nvPr/>
        </p:nvSpPr>
        <p:spPr>
          <a:xfrm>
            <a:off x="1834244" y="1396661"/>
            <a:ext cx="5677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6C9276-2493-461C-9B86-A7956F1F0D5C}"/>
              </a:ext>
            </a:extLst>
          </p:cNvPr>
          <p:cNvSpPr txBox="1"/>
          <p:nvPr/>
        </p:nvSpPr>
        <p:spPr>
          <a:xfrm>
            <a:off x="4363084" y="1340812"/>
            <a:ext cx="6880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1619142-E2F1-4AE9-A138-C8FC75702C85}"/>
              </a:ext>
            </a:extLst>
          </p:cNvPr>
          <p:cNvSpPr txBox="1"/>
          <p:nvPr/>
        </p:nvSpPr>
        <p:spPr>
          <a:xfrm>
            <a:off x="1473520" y="3081547"/>
            <a:ext cx="12907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Home Economics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50A048-6B87-4661-AD3A-8AB91E53E682}"/>
              </a:ext>
            </a:extLst>
          </p:cNvPr>
          <p:cNvSpPr txBox="1"/>
          <p:nvPr/>
        </p:nvSpPr>
        <p:spPr>
          <a:xfrm>
            <a:off x="1761719" y="4712874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76AB8F-6882-4805-A34E-F7248F42CD83}"/>
              </a:ext>
            </a:extLst>
          </p:cNvPr>
          <p:cNvSpPr txBox="1"/>
          <p:nvPr/>
        </p:nvSpPr>
        <p:spPr>
          <a:xfrm>
            <a:off x="4219632" y="3057293"/>
            <a:ext cx="8819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C2EC95-00F2-49E9-9F74-B6F8C16F1F06}"/>
              </a:ext>
            </a:extLst>
          </p:cNvPr>
          <p:cNvSpPr txBox="1"/>
          <p:nvPr/>
        </p:nvSpPr>
        <p:spPr>
          <a:xfrm>
            <a:off x="4404789" y="4741940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</p:txBody>
      </p:sp>
      <p:pic>
        <p:nvPicPr>
          <p:cNvPr id="7182" name="Picture 14" descr="Colorful Image Cartoon Laptop Screen Display Modern Style Vector.. Royalty  Free Cliparts, Vectors, And Stock Illustration. Image 77700502.">
            <a:extLst>
              <a:ext uri="{FF2B5EF4-FFF2-40B4-BE49-F238E27FC236}">
                <a16:creationId xmlns:a16="http://schemas.microsoft.com/office/drawing/2014/main" id="{0A985976-6791-4068-831A-1617FF642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057" y="6668620"/>
            <a:ext cx="1551314" cy="94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" name="TextBox 7167">
            <a:extLst>
              <a:ext uri="{FF2B5EF4-FFF2-40B4-BE49-F238E27FC236}">
                <a16:creationId xmlns:a16="http://schemas.microsoft.com/office/drawing/2014/main" id="{CA1584E6-0E1A-4106-A37E-7F114EF5BFC2}"/>
              </a:ext>
            </a:extLst>
          </p:cNvPr>
          <p:cNvSpPr txBox="1"/>
          <p:nvPr/>
        </p:nvSpPr>
        <p:spPr>
          <a:xfrm>
            <a:off x="4267067" y="6493392"/>
            <a:ext cx="8034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F1678B6-C102-42FE-8A3D-DCA917EB0B46}"/>
              </a:ext>
            </a:extLst>
          </p:cNvPr>
          <p:cNvSpPr/>
          <p:nvPr/>
        </p:nvSpPr>
        <p:spPr>
          <a:xfrm>
            <a:off x="1041188" y="8217736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7714982-D846-4A89-ADA1-CFD9736C90C3}"/>
              </a:ext>
            </a:extLst>
          </p:cNvPr>
          <p:cNvSpPr/>
          <p:nvPr/>
        </p:nvSpPr>
        <p:spPr>
          <a:xfrm>
            <a:off x="3643849" y="8225962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pic>
        <p:nvPicPr>
          <p:cNvPr id="7184" name="Picture 16" descr="Pin on Projects to Try">
            <a:extLst>
              <a:ext uri="{FF2B5EF4-FFF2-40B4-BE49-F238E27FC236}">
                <a16:creationId xmlns:a16="http://schemas.microsoft.com/office/drawing/2014/main" id="{184D2986-CAA1-4CE4-9150-139E88AC6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701" y="8617574"/>
            <a:ext cx="1196035" cy="67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9" name="TextBox 7168">
            <a:extLst>
              <a:ext uri="{FF2B5EF4-FFF2-40B4-BE49-F238E27FC236}">
                <a16:creationId xmlns:a16="http://schemas.microsoft.com/office/drawing/2014/main" id="{0DAC3463-F1BB-4C0A-A41B-7925694E0689}"/>
              </a:ext>
            </a:extLst>
          </p:cNvPr>
          <p:cNvSpPr txBox="1"/>
          <p:nvPr/>
        </p:nvSpPr>
        <p:spPr>
          <a:xfrm>
            <a:off x="1954983" y="8217736"/>
            <a:ext cx="3642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</a:p>
        </p:txBody>
      </p:sp>
      <p:pic>
        <p:nvPicPr>
          <p:cNvPr id="12" name="Picture 11" descr="Text, whiteboard&#10;&#10;Description automatically generated">
            <a:extLst>
              <a:ext uri="{FF2B5EF4-FFF2-40B4-BE49-F238E27FC236}">
                <a16:creationId xmlns:a16="http://schemas.microsoft.com/office/drawing/2014/main" id="{FDBA0FE5-9200-4FCE-B119-3F6714370C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38519" y="3374753"/>
            <a:ext cx="1136321" cy="745426"/>
          </a:xfrm>
          <a:prstGeom prst="rect">
            <a:avLst/>
          </a:prstGeom>
        </p:spPr>
      </p:pic>
      <p:pic>
        <p:nvPicPr>
          <p:cNvPr id="13" name="Picture 12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16611D58-F960-EB69-F2CE-22149F7ECBB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492" y="108821"/>
            <a:ext cx="1690001" cy="4478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829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9FBAF7-5741-4554-8454-23D48A9029C4}"/>
              </a:ext>
            </a:extLst>
          </p:cNvPr>
          <p:cNvSpPr/>
          <p:nvPr/>
        </p:nvSpPr>
        <p:spPr>
          <a:xfrm>
            <a:off x="987393" y="1668552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D44832C-E378-4F1C-806C-7D256CD07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022" y="527405"/>
            <a:ext cx="3088286" cy="740734"/>
          </a:xfrm>
        </p:spPr>
        <p:txBody>
          <a:bodyPr>
            <a:norm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Subject Words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D9245-55E1-4EAB-8D59-15510636D59C}"/>
              </a:ext>
            </a:extLst>
          </p:cNvPr>
          <p:cNvSpPr/>
          <p:nvPr/>
        </p:nvSpPr>
        <p:spPr>
          <a:xfrm>
            <a:off x="3657235" y="1668552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ED14BC-BDED-4FB7-8F68-ECAAC148976D}"/>
              </a:ext>
            </a:extLst>
          </p:cNvPr>
          <p:cNvSpPr/>
          <p:nvPr/>
        </p:nvSpPr>
        <p:spPr>
          <a:xfrm>
            <a:off x="987393" y="3229824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6485DC-C2E4-49E8-96DB-B4B61B24A52E}"/>
              </a:ext>
            </a:extLst>
          </p:cNvPr>
          <p:cNvSpPr/>
          <p:nvPr/>
        </p:nvSpPr>
        <p:spPr>
          <a:xfrm>
            <a:off x="987393" y="4791097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355E87-BE8A-4CDF-B43D-FD6872AD52AA}"/>
              </a:ext>
            </a:extLst>
          </p:cNvPr>
          <p:cNvSpPr/>
          <p:nvPr/>
        </p:nvSpPr>
        <p:spPr>
          <a:xfrm>
            <a:off x="987393" y="6352369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CAEB0B-7070-4BBD-A9E8-E33559ACDA92}"/>
              </a:ext>
            </a:extLst>
          </p:cNvPr>
          <p:cNvSpPr/>
          <p:nvPr/>
        </p:nvSpPr>
        <p:spPr>
          <a:xfrm>
            <a:off x="3657235" y="3229824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E19AC0-1CB3-44B0-90E5-B60BDF82C110}"/>
              </a:ext>
            </a:extLst>
          </p:cNvPr>
          <p:cNvSpPr/>
          <p:nvPr/>
        </p:nvSpPr>
        <p:spPr>
          <a:xfrm>
            <a:off x="3650230" y="4791097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206AA2-913B-484F-A68A-73959E44E261}"/>
              </a:ext>
            </a:extLst>
          </p:cNvPr>
          <p:cNvSpPr/>
          <p:nvPr/>
        </p:nvSpPr>
        <p:spPr>
          <a:xfrm>
            <a:off x="3650230" y="6352369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B3AF49-CABA-4DAE-8643-0314C38E711E}"/>
              </a:ext>
            </a:extLst>
          </p:cNvPr>
          <p:cNvSpPr txBox="1"/>
          <p:nvPr/>
        </p:nvSpPr>
        <p:spPr>
          <a:xfrm>
            <a:off x="1520004" y="196140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2934FA-1207-435D-ABA0-AD113B139EF9}"/>
              </a:ext>
            </a:extLst>
          </p:cNvPr>
          <p:cNvSpPr txBox="1"/>
          <p:nvPr/>
        </p:nvSpPr>
        <p:spPr>
          <a:xfrm>
            <a:off x="4213359" y="1961403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FF53AF-A596-459B-AE1E-0D1BC7FEEA8F}"/>
              </a:ext>
            </a:extLst>
          </p:cNvPr>
          <p:cNvSpPr txBox="1"/>
          <p:nvPr/>
        </p:nvSpPr>
        <p:spPr>
          <a:xfrm>
            <a:off x="1520004" y="352267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B7BC88-8C25-4DBA-9017-DCABCBEA96D0}"/>
              </a:ext>
            </a:extLst>
          </p:cNvPr>
          <p:cNvSpPr txBox="1"/>
          <p:nvPr/>
        </p:nvSpPr>
        <p:spPr>
          <a:xfrm>
            <a:off x="4200465" y="3522675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8015DC-6572-4D35-AF89-3B8FE8289F80}"/>
              </a:ext>
            </a:extLst>
          </p:cNvPr>
          <p:cNvSpPr txBox="1"/>
          <p:nvPr/>
        </p:nvSpPr>
        <p:spPr>
          <a:xfrm>
            <a:off x="1359703" y="5083947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A322E2-489B-42FF-8CFE-D54305F6E8EA}"/>
              </a:ext>
            </a:extLst>
          </p:cNvPr>
          <p:cNvSpPr txBox="1"/>
          <p:nvPr/>
        </p:nvSpPr>
        <p:spPr>
          <a:xfrm>
            <a:off x="4244527" y="5083947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Sports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382ACB-0866-48EB-9DD2-317B90E2B24E}"/>
              </a:ext>
            </a:extLst>
          </p:cNvPr>
          <p:cNvSpPr txBox="1"/>
          <p:nvPr/>
        </p:nvSpPr>
        <p:spPr>
          <a:xfrm>
            <a:off x="1755965" y="664522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ED7370-057C-48C2-8AAC-417F63970F29}"/>
              </a:ext>
            </a:extLst>
          </p:cNvPr>
          <p:cNvSpPr txBox="1"/>
          <p:nvPr/>
        </p:nvSpPr>
        <p:spPr>
          <a:xfrm>
            <a:off x="4218073" y="664522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AD9A85-14A2-4271-91D4-8904203CDD87}"/>
              </a:ext>
            </a:extLst>
          </p:cNvPr>
          <p:cNvSpPr/>
          <p:nvPr/>
        </p:nvSpPr>
        <p:spPr>
          <a:xfrm>
            <a:off x="987391" y="7913641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9FB6D-10F3-4F1D-9A53-71F05C468AE6}"/>
              </a:ext>
            </a:extLst>
          </p:cNvPr>
          <p:cNvSpPr/>
          <p:nvPr/>
        </p:nvSpPr>
        <p:spPr>
          <a:xfrm>
            <a:off x="3650230" y="7913641"/>
            <a:ext cx="2213372" cy="116085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pic>
        <p:nvPicPr>
          <p:cNvPr id="3" name="Picture 2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06A930F2-4289-8971-B61C-28D1F523E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642" y="115884"/>
            <a:ext cx="1648142" cy="4367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7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87100BC9931847BCD9EED2C9A49C05" ma:contentTypeVersion="16" ma:contentTypeDescription="Create a new document." ma:contentTypeScope="" ma:versionID="886d2ae6b12623b2b03a2e7cb9e346f3">
  <xsd:schema xmlns:xsd="http://www.w3.org/2001/XMLSchema" xmlns:xs="http://www.w3.org/2001/XMLSchema" xmlns:p="http://schemas.microsoft.com/office/2006/metadata/properties" xmlns:ns2="cf91bd2d-ffac-4e73-9a52-1eabc627a2d6" xmlns:ns3="67bb183d-c9c3-4f2c-80c5-e3f5ae47c13a" xmlns:ns4="9cef0a39-66fa-4d47-9e20-9859087b6ed1" targetNamespace="http://schemas.microsoft.com/office/2006/metadata/properties" ma:root="true" ma:fieldsID="e5e49fe97e8b6cd21a7e93ea11b52daf" ns2:_="" ns3:_="" ns4:_="">
    <xsd:import namespace="cf91bd2d-ffac-4e73-9a52-1eabc627a2d6"/>
    <xsd:import namespace="67bb183d-c9c3-4f2c-80c5-e3f5ae47c13a"/>
    <xsd:import namespace="9cef0a39-66fa-4d47-9e20-9859087b6e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1bd2d-ffac-4e73-9a52-1eabc627a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7f4f31a-82e0-4b34-b125-e14bd1a7f6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b183d-c9c3-4f2c-80c5-e3f5ae47c13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f0a39-66fa-4d47-9e20-9859087b6ed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f63e14e-be07-4fe0-83b5-a3004f311b91}" ma:internalName="TaxCatchAll" ma:showField="CatchAllData" ma:web="9cef0a39-66fa-4d47-9e20-9859087b6e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ef0a39-66fa-4d47-9e20-9859087b6ed1" xsi:nil="true"/>
    <lcf76f155ced4ddcb4097134ff3c332f xmlns="cf91bd2d-ffac-4e73-9a52-1eabc627a2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316836-9B99-4EA9-856A-63C5216D7E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AE3451-E3DC-48F2-9D83-C8D8DD3BA4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1bd2d-ffac-4e73-9a52-1eabc627a2d6"/>
    <ds:schemaRef ds:uri="67bb183d-c9c3-4f2c-80c5-e3f5ae47c13a"/>
    <ds:schemaRef ds:uri="9cef0a39-66fa-4d47-9e20-9859087b6e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82AA0B-650B-4964-AC8B-1934EBAD3B1E}">
  <ds:schemaRefs>
    <ds:schemaRef ds:uri="42459dd2-5b5a-46c5-8c4b-79be5c5e892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9cef0a39-66fa-4d47-9e20-9859087b6ed1"/>
    <ds:schemaRef ds:uri="cf91bd2d-ffac-4e73-9a52-1eabc627a2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43</Words>
  <Application>Microsoft Office PowerPoint</Application>
  <PresentationFormat>A4 Paper (210x297 mm)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Subject Pictures</vt:lpstr>
      <vt:lpstr>Subject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Orla Kelly</dc:creator>
  <cp:lastModifiedBy>Kris Morrison</cp:lastModifiedBy>
  <cp:revision>29</cp:revision>
  <dcterms:created xsi:type="dcterms:W3CDTF">2020-04-27T12:25:13Z</dcterms:created>
  <dcterms:modified xsi:type="dcterms:W3CDTF">2026-05-08T09:39:02Z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0x0101004887100BC9931847BCD9EED2C9A49C05</vt:lpwstr>
  </property>
  <property fmtid="{D5CDD505-2E9C-101B-9397-08002B2CF9AE}" pid="3" name="MediaServiceImageTags">
    <vt:lpwstr/>
  </property>
  <property fmtid="{D5CDD505-2E9C-101B-9397-08002B2CF9AE}" pid="4" name="Order">
    <vt:r8>1638000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