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5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8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3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4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EF0F-443C-4E05-AAFD-B08E574239F9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1D31-3B40-4787-9F7E-C16A11FD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12" Type="http://schemas.openxmlformats.org/officeDocument/2006/relationships/image" Target="../media/image20.jpeg"/><Relationship Id="rId17" Type="http://schemas.microsoft.com/office/2007/relationships/hdphoto" Target="../media/hdphoto8.wdp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image" Target="../media/image15.jpeg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3D1A4B-9C6C-4616-8534-B6774DC89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01914"/>
            <a:ext cx="5143500" cy="501674"/>
          </a:xfrm>
        </p:spPr>
        <p:txBody>
          <a:bodyPr>
            <a:no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Christmas Scavenger Hunt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(Outdoors)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AFD327-0643-4E9B-BA34-3676BA547E33}"/>
              </a:ext>
            </a:extLst>
          </p:cNvPr>
          <p:cNvSpPr/>
          <p:nvPr/>
        </p:nvSpPr>
        <p:spPr>
          <a:xfrm>
            <a:off x="283402" y="220717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E51D9-16C2-48E2-AFF3-366187D6905C}"/>
              </a:ext>
            </a:extLst>
          </p:cNvPr>
          <p:cNvSpPr/>
          <p:nvPr/>
        </p:nvSpPr>
        <p:spPr>
          <a:xfrm>
            <a:off x="315739" y="4214645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1A227-86E1-4E54-B3F6-ABF3D76BF16F}"/>
              </a:ext>
            </a:extLst>
          </p:cNvPr>
          <p:cNvSpPr/>
          <p:nvPr/>
        </p:nvSpPr>
        <p:spPr>
          <a:xfrm>
            <a:off x="315308" y="6001118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E9E32-0CE7-4342-A80A-41147F3ADAFC}"/>
              </a:ext>
            </a:extLst>
          </p:cNvPr>
          <p:cNvSpPr/>
          <p:nvPr/>
        </p:nvSpPr>
        <p:spPr>
          <a:xfrm>
            <a:off x="315308" y="783439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466AF0-D430-4EE4-990F-D5D7D8F2BEB7}"/>
              </a:ext>
            </a:extLst>
          </p:cNvPr>
          <p:cNvSpPr/>
          <p:nvPr/>
        </p:nvSpPr>
        <p:spPr>
          <a:xfrm>
            <a:off x="3750219" y="220717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BFC62-E946-464C-B86E-4D7091D2D674}"/>
              </a:ext>
            </a:extLst>
          </p:cNvPr>
          <p:cNvSpPr/>
          <p:nvPr/>
        </p:nvSpPr>
        <p:spPr>
          <a:xfrm>
            <a:off x="3748742" y="4214645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DD99D-0D8A-4E50-8B95-B4E1DE10C8E0}"/>
              </a:ext>
            </a:extLst>
          </p:cNvPr>
          <p:cNvSpPr/>
          <p:nvPr/>
        </p:nvSpPr>
        <p:spPr>
          <a:xfrm>
            <a:off x="3748742" y="5875277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50DC8-F4D7-433D-85A7-B720EEA31498}"/>
              </a:ext>
            </a:extLst>
          </p:cNvPr>
          <p:cNvSpPr/>
          <p:nvPr/>
        </p:nvSpPr>
        <p:spPr>
          <a:xfrm>
            <a:off x="3748742" y="783439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239E7-47C2-4BF2-B96B-43381FD2750C}"/>
              </a:ext>
            </a:extLst>
          </p:cNvPr>
          <p:cNvSpPr txBox="1"/>
          <p:nvPr/>
        </p:nvSpPr>
        <p:spPr>
          <a:xfrm>
            <a:off x="2449263" y="2377728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Fairy 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8B00C-C500-4D17-8FE6-92D47834ED47}"/>
              </a:ext>
            </a:extLst>
          </p:cNvPr>
          <p:cNvSpPr txBox="1"/>
          <p:nvPr/>
        </p:nvSpPr>
        <p:spPr>
          <a:xfrm>
            <a:off x="5893498" y="234095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Wreath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D221A-6584-4E59-9AEC-D30863A98D26}"/>
              </a:ext>
            </a:extLst>
          </p:cNvPr>
          <p:cNvSpPr txBox="1"/>
          <p:nvPr/>
        </p:nvSpPr>
        <p:spPr>
          <a:xfrm>
            <a:off x="2391945" y="4390533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Snowman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6D57C-28AF-4D4C-8C05-B2F1088F0E98}"/>
              </a:ext>
            </a:extLst>
          </p:cNvPr>
          <p:cNvSpPr txBox="1"/>
          <p:nvPr/>
        </p:nvSpPr>
        <p:spPr>
          <a:xfrm>
            <a:off x="5942647" y="428432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Santa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51762-4764-42B9-8C55-537E335AC327}"/>
              </a:ext>
            </a:extLst>
          </p:cNvPr>
          <p:cNvSpPr txBox="1"/>
          <p:nvPr/>
        </p:nvSpPr>
        <p:spPr>
          <a:xfrm>
            <a:off x="2645085" y="6213916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7B651-7826-45AB-A553-AC0B6FFDDC60}"/>
              </a:ext>
            </a:extLst>
          </p:cNvPr>
          <p:cNvSpPr txBox="1"/>
          <p:nvPr/>
        </p:nvSpPr>
        <p:spPr>
          <a:xfrm>
            <a:off x="5830730" y="6000612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Reindeer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475DF-DCB5-40AB-B032-3679F4B41C7A}"/>
              </a:ext>
            </a:extLst>
          </p:cNvPr>
          <p:cNvSpPr txBox="1"/>
          <p:nvPr/>
        </p:nvSpPr>
        <p:spPr>
          <a:xfrm>
            <a:off x="5917875" y="7976577"/>
            <a:ext cx="6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GB" dirty="0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D2CD48-3914-4BE2-9BB6-7B146EB02637}"/>
              </a:ext>
            </a:extLst>
          </p:cNvPr>
          <p:cNvSpPr/>
          <p:nvPr/>
        </p:nvSpPr>
        <p:spPr>
          <a:xfrm>
            <a:off x="283402" y="9587898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416DC6-528C-458B-961B-632F40347779}"/>
              </a:ext>
            </a:extLst>
          </p:cNvPr>
          <p:cNvSpPr/>
          <p:nvPr/>
        </p:nvSpPr>
        <p:spPr>
          <a:xfrm>
            <a:off x="3748742" y="9587898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51735-9E81-4640-A1EB-54862678A41A}"/>
              </a:ext>
            </a:extLst>
          </p:cNvPr>
          <p:cNvSpPr txBox="1"/>
          <p:nvPr/>
        </p:nvSpPr>
        <p:spPr>
          <a:xfrm>
            <a:off x="2444549" y="967601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Penguin</a:t>
            </a:r>
            <a:r>
              <a:rPr lang="en-GB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FB0F76-E90F-4E90-A064-C2BB64E2CF36}"/>
              </a:ext>
            </a:extLst>
          </p:cNvPr>
          <p:cNvSpPr txBox="1"/>
          <p:nvPr/>
        </p:nvSpPr>
        <p:spPr>
          <a:xfrm>
            <a:off x="5745285" y="9587898"/>
            <a:ext cx="8194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tree in a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B4415B-85C9-405A-9AC6-3AAFDE70B96E}"/>
              </a:ext>
            </a:extLst>
          </p:cNvPr>
          <p:cNvSpPr txBox="1"/>
          <p:nvPr/>
        </p:nvSpPr>
        <p:spPr>
          <a:xfrm>
            <a:off x="2585170" y="803729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Icicles</a:t>
            </a:r>
          </a:p>
        </p:txBody>
      </p:sp>
      <p:pic>
        <p:nvPicPr>
          <p:cNvPr id="2" name="Picture 2" descr="HAMDICAPS' AND HAMPERS AT GOULBURN'S CHRISTMAS MEETING – Goulburn Race Club">
            <a:extLst>
              <a:ext uri="{FF2B5EF4-FFF2-40B4-BE49-F238E27FC236}">
                <a16:creationId xmlns:a16="http://schemas.microsoft.com/office/drawing/2014/main" id="{B9A39696-795E-4EE7-AFA9-E5148053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2" y="643136"/>
            <a:ext cx="1232260" cy="1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AMDICAPS' AND HAMPERS AT GOULBURN'S CHRISTMAS MEETING – Goulburn Race Club">
            <a:extLst>
              <a:ext uri="{FF2B5EF4-FFF2-40B4-BE49-F238E27FC236}">
                <a16:creationId xmlns:a16="http://schemas.microsoft.com/office/drawing/2014/main" id="{F7314F6D-4748-423B-A3C0-7027BD9B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55" y="781329"/>
            <a:ext cx="1232260" cy="1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anta Claus Rudolph Reindeer Clip art Scalable Vector Graphics - jiffy pop  christmas png download - 864*864 - Free Transparent Santa Claus png  Download. - Clip Art Library">
            <a:extLst>
              <a:ext uri="{FF2B5EF4-FFF2-40B4-BE49-F238E27FC236}">
                <a16:creationId xmlns:a16="http://schemas.microsoft.com/office/drawing/2014/main" id="{9227A0FE-D35F-4843-8499-F21D7C4E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0" y="10830956"/>
            <a:ext cx="1365136" cy="13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ristmas lights christmas light clipart - holiday PNG image with  transparent background | TOPpng">
            <a:extLst>
              <a:ext uri="{FF2B5EF4-FFF2-40B4-BE49-F238E27FC236}">
                <a16:creationId xmlns:a16="http://schemas.microsoft.com/office/drawing/2014/main" id="{A9306CE6-B62F-4E3D-B831-4D2D271D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5" b="89988" l="4048" r="90000">
                        <a14:foregroundMark x1="4048" y1="52619" x2="4048" y2="52619"/>
                        <a14:foregroundMark x1="41310" y1="49942" x2="41310" y2="49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3" y="1770342"/>
            <a:ext cx="1557230" cy="15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Free Snowman Clipart, Download Free Free Snowman Clipart png images,  Free ClipArts on Clipart Library">
            <a:extLst>
              <a:ext uri="{FF2B5EF4-FFF2-40B4-BE49-F238E27FC236}">
                <a16:creationId xmlns:a16="http://schemas.microsoft.com/office/drawing/2014/main" id="{C7646716-2D6C-47E0-9CAD-85B54EF8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37" y="3960835"/>
            <a:ext cx="592821" cy="10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anta Elves Png Image - Christmas Elf Clipart, Transparent Png - kindpng">
            <a:extLst>
              <a:ext uri="{FF2B5EF4-FFF2-40B4-BE49-F238E27FC236}">
                <a16:creationId xmlns:a16="http://schemas.microsoft.com/office/drawing/2014/main" id="{C7643E7D-77BA-46F8-891F-650E17A7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92485" l="10000" r="90000">
                        <a14:foregroundMark x1="52093" y1="91152" x2="52093" y2="91152"/>
                        <a14:foregroundMark x1="32209" y1="92485" x2="32209" y2="92485"/>
                        <a14:foregroundMark x1="57326" y1="7152" x2="57326" y2="7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4" y="5686970"/>
            <a:ext cx="1365135" cy="13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Icicles Sprite Png - Wiki Clipart - Full Size Clipart (#117345) -  PinClipart">
            <a:extLst>
              <a:ext uri="{FF2B5EF4-FFF2-40B4-BE49-F238E27FC236}">
                <a16:creationId xmlns:a16="http://schemas.microsoft.com/office/drawing/2014/main" id="{1CD685E2-3FAF-4A32-B0E6-5C1FB5C4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1" y="7834391"/>
            <a:ext cx="1118942" cy="8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penguin clip art christmas - Clip Art Library">
            <a:extLst>
              <a:ext uri="{FF2B5EF4-FFF2-40B4-BE49-F238E27FC236}">
                <a16:creationId xmlns:a16="http://schemas.microsoft.com/office/drawing/2014/main" id="{0AB481F1-F04B-472B-AB9B-AD7F92DC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84" b="89641" l="9950" r="89552">
                        <a14:foregroundMark x1="68159" y1="11554" x2="68159" y2="11554"/>
                        <a14:foregroundMark x1="50746" y1="28287" x2="50746" y2="28287"/>
                        <a14:foregroundMark x1="48259" y1="3984" x2="48259" y2="3984"/>
                        <a14:foregroundMark x1="55721" y1="11554" x2="55721" y2="11554"/>
                        <a14:foregroundMark x1="63184" y1="10757" x2="63184" y2="10757"/>
                        <a14:foregroundMark x1="59701" y1="18725" x2="59701" y2="18725"/>
                        <a14:foregroundMark x1="31343" y1="44223" x2="31343" y2="44223"/>
                        <a14:foregroundMark x1="45771" y1="9960" x2="45771" y2="9960"/>
                        <a14:foregroundMark x1="45771" y1="9960" x2="45771" y2="9960"/>
                        <a14:foregroundMark x1="31343" y1="18725" x2="62687" y2="6375"/>
                        <a14:foregroundMark x1="62687" y1="6375" x2="76119" y2="25896"/>
                        <a14:foregroundMark x1="76119" y1="25896" x2="32338" y2="19522"/>
                        <a14:foregroundMark x1="79104" y1="28287" x2="68159" y2="10757"/>
                        <a14:foregroundMark x1="82587" y1="30279" x2="82587" y2="30279"/>
                        <a14:foregroundMark x1="65672" y1="31474" x2="65672" y2="31474"/>
                        <a14:foregroundMark x1="54726" y1="29482" x2="54726" y2="29482"/>
                        <a14:foregroundMark x1="54726" y1="29482" x2="54726" y2="29482"/>
                        <a14:foregroundMark x1="42289" y1="23506" x2="42289" y2="23506"/>
                        <a14:foregroundMark x1="38806" y1="35458" x2="38806" y2="35458"/>
                        <a14:foregroundMark x1="34826" y1="35458" x2="34826" y2="35458"/>
                        <a14:foregroundMark x1="34826" y1="35458" x2="64179" y2="35458"/>
                        <a14:foregroundMark x1="44776" y1="44223" x2="61692" y2="43028"/>
                        <a14:foregroundMark x1="44776" y1="20717" x2="72637" y2="14741"/>
                        <a14:foregroundMark x1="72637" y1="14741" x2="74129" y2="16733"/>
                        <a14:foregroundMark x1="16418" y1="28287" x2="16418" y2="28287"/>
                        <a14:foregroundMark x1="25373" y1="23506" x2="25373" y2="23506"/>
                        <a14:foregroundMark x1="10448" y1="35458" x2="10448" y2="35458"/>
                        <a14:foregroundMark x1="10448" y1="35458" x2="15423" y2="25498"/>
                        <a14:foregroundMark x1="59701" y1="76494" x2="59701" y2="76494"/>
                        <a14:foregroundMark x1="57214" y1="82470" x2="36318" y2="53386"/>
                        <a14:foregroundMark x1="36318" y1="53386" x2="79104" y2="58167"/>
                        <a14:foregroundMark x1="79104" y1="58167" x2="55224" y2="80876"/>
                        <a14:foregroundMark x1="55224" y1="80876" x2="54726" y2="82470"/>
                        <a14:foregroundMark x1="76617" y1="22709" x2="80100" y2="34263"/>
                        <a14:foregroundMark x1="77612" y1="22709" x2="77612" y2="22709"/>
                        <a14:foregroundMark x1="81592" y1="32271" x2="81592" y2="32271"/>
                        <a14:foregroundMark x1="82587" y1="33466" x2="87562" y2="34263"/>
                        <a14:foregroundMark x1="15423" y1="54980" x2="13930" y2="24303"/>
                        <a14:foregroundMark x1="80100" y1="17530" x2="86567" y2="26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32" y="9320561"/>
            <a:ext cx="1115113" cy="13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Free - Cute Christmas Wreath Clipart - Png Download (#30218) - PinClipart">
            <a:extLst>
              <a:ext uri="{FF2B5EF4-FFF2-40B4-BE49-F238E27FC236}">
                <a16:creationId xmlns:a16="http://schemas.microsoft.com/office/drawing/2014/main" id="{C6293E8B-0543-4664-B3F6-5276CFDD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87" b="90000" l="8182" r="92273">
                        <a14:foregroundMark x1="60000" y1="6087" x2="60000" y2="6087"/>
                        <a14:foregroundMark x1="8182" y1="40435" x2="8182" y2="40435"/>
                        <a14:foregroundMark x1="92273" y1="50000" x2="9227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53" y="2085435"/>
            <a:ext cx="1097477" cy="11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Santa Claus Clipart Png - Gnome-look.org">
            <a:extLst>
              <a:ext uri="{FF2B5EF4-FFF2-40B4-BE49-F238E27FC236}">
                <a16:creationId xmlns:a16="http://schemas.microsoft.com/office/drawing/2014/main" id="{77F0822E-F93F-426C-BF87-F2EA7430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63" y="3960835"/>
            <a:ext cx="1028616" cy="11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Rudolph PNG Clipart - Best WEB Clipart">
            <a:extLst>
              <a:ext uri="{FF2B5EF4-FFF2-40B4-BE49-F238E27FC236}">
                <a16:creationId xmlns:a16="http://schemas.microsoft.com/office/drawing/2014/main" id="{870C15D0-AEB2-4AE4-9090-5F252E84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53" y="5544191"/>
            <a:ext cx="1097477" cy="12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hristmas Star PNG Clipart​ | Gallery Yopriceville - High-Quality Images  and Transparent PNG Free Clipart">
            <a:extLst>
              <a:ext uri="{FF2B5EF4-FFF2-40B4-BE49-F238E27FC236}">
                <a16:creationId xmlns:a16="http://schemas.microsoft.com/office/drawing/2014/main" id="{73FEF830-159A-494C-84EA-FC880E63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37" y="7528264"/>
            <a:ext cx="1258093" cy="12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ee Clipart Picture of a Christmas Tree Seen Through a Window">
            <a:extLst>
              <a:ext uri="{FF2B5EF4-FFF2-40B4-BE49-F238E27FC236}">
                <a16:creationId xmlns:a16="http://schemas.microsoft.com/office/drawing/2014/main" id="{EF291E4E-2F96-40BF-989B-0F38DD4E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10" y="9322181"/>
            <a:ext cx="1115114" cy="13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Santa Claus Rudolph Reindeer Clip art Scalable Vector Graphics - jiffy pop  christmas png download - 864*864 - Free Transparent Santa Claus png  Download. - Clip Art Library">
            <a:extLst>
              <a:ext uri="{FF2B5EF4-FFF2-40B4-BE49-F238E27FC236}">
                <a16:creationId xmlns:a16="http://schemas.microsoft.com/office/drawing/2014/main" id="{5242FAFD-04CC-48C6-9159-7A541437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43" y="10838225"/>
            <a:ext cx="1365136" cy="13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0B973C84-62E7-B085-BD3D-5346E58D84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64" y="165454"/>
            <a:ext cx="1823038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5AE5D74-F4CC-4125-872D-8CF072DCB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01914"/>
            <a:ext cx="5143500" cy="501674"/>
          </a:xfrm>
        </p:spPr>
        <p:txBody>
          <a:bodyPr>
            <a:no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Christmas Scavenger Hunt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(Indoors) </a:t>
            </a:r>
          </a:p>
        </p:txBody>
      </p:sp>
      <p:pic>
        <p:nvPicPr>
          <p:cNvPr id="5" name="Picture 22" descr="Autism NI | LinkedIn">
            <a:extLst>
              <a:ext uri="{FF2B5EF4-FFF2-40B4-BE49-F238E27FC236}">
                <a16:creationId xmlns:a16="http://schemas.microsoft.com/office/drawing/2014/main" id="{0AC6465C-EDF7-431E-8FD3-051F1962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60" y="134449"/>
            <a:ext cx="1477979" cy="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F208-D72A-4CD9-857D-E47EA4440655}"/>
              </a:ext>
            </a:extLst>
          </p:cNvPr>
          <p:cNvSpPr/>
          <p:nvPr/>
        </p:nvSpPr>
        <p:spPr>
          <a:xfrm>
            <a:off x="424392" y="2232099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EDD6-8378-43B8-BAE4-7909DC574674}"/>
              </a:ext>
            </a:extLst>
          </p:cNvPr>
          <p:cNvSpPr/>
          <p:nvPr/>
        </p:nvSpPr>
        <p:spPr>
          <a:xfrm>
            <a:off x="441661" y="4268330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CC1BC-B951-4203-9DB5-8692A0029FB9}"/>
              </a:ext>
            </a:extLst>
          </p:cNvPr>
          <p:cNvSpPr/>
          <p:nvPr/>
        </p:nvSpPr>
        <p:spPr>
          <a:xfrm>
            <a:off x="494643" y="5951464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12C59-CE55-4362-B596-71259C0B6A1D}"/>
              </a:ext>
            </a:extLst>
          </p:cNvPr>
          <p:cNvSpPr/>
          <p:nvPr/>
        </p:nvSpPr>
        <p:spPr>
          <a:xfrm>
            <a:off x="495387" y="9475980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E51E-B80B-4F4C-BC9C-CBD0556065A7}"/>
              </a:ext>
            </a:extLst>
          </p:cNvPr>
          <p:cNvSpPr/>
          <p:nvPr/>
        </p:nvSpPr>
        <p:spPr>
          <a:xfrm>
            <a:off x="442318" y="783439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FE997-3A5B-4235-8060-5C672A90EBB9}"/>
              </a:ext>
            </a:extLst>
          </p:cNvPr>
          <p:cNvSpPr/>
          <p:nvPr/>
        </p:nvSpPr>
        <p:spPr>
          <a:xfrm>
            <a:off x="3750219" y="220717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A8B585-50B6-4311-842D-E95D1B263C59}"/>
              </a:ext>
            </a:extLst>
          </p:cNvPr>
          <p:cNvSpPr/>
          <p:nvPr/>
        </p:nvSpPr>
        <p:spPr>
          <a:xfrm>
            <a:off x="3748742" y="4214645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60FDE5-ECE6-4763-9B4F-C8A996B8F020}"/>
              </a:ext>
            </a:extLst>
          </p:cNvPr>
          <p:cNvSpPr/>
          <p:nvPr/>
        </p:nvSpPr>
        <p:spPr>
          <a:xfrm>
            <a:off x="3748742" y="598897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DFD18-01DB-4EBD-9E27-BF9DEC786DA8}"/>
              </a:ext>
            </a:extLst>
          </p:cNvPr>
          <p:cNvSpPr/>
          <p:nvPr/>
        </p:nvSpPr>
        <p:spPr>
          <a:xfrm>
            <a:off x="3748742" y="7834391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8E61FB-359E-4CED-968E-64A01A4EB4D2}"/>
              </a:ext>
            </a:extLst>
          </p:cNvPr>
          <p:cNvSpPr/>
          <p:nvPr/>
        </p:nvSpPr>
        <p:spPr>
          <a:xfrm>
            <a:off x="3748742" y="9475980"/>
            <a:ext cx="725214" cy="693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FBD32-F537-49A5-BA86-18BA36B77A2A}"/>
              </a:ext>
            </a:extLst>
          </p:cNvPr>
          <p:cNvSpPr txBox="1"/>
          <p:nvPr/>
        </p:nvSpPr>
        <p:spPr>
          <a:xfrm>
            <a:off x="2431380" y="2369346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tree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E6547A-EEA4-4FE2-9C81-6107A8CC3D7B}"/>
              </a:ext>
            </a:extLst>
          </p:cNvPr>
          <p:cNvSpPr txBox="1"/>
          <p:nvPr/>
        </p:nvSpPr>
        <p:spPr>
          <a:xfrm>
            <a:off x="5819495" y="2276014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15002-AE42-4E60-A6F9-9DB27E75F720}"/>
              </a:ext>
            </a:extLst>
          </p:cNvPr>
          <p:cNvSpPr txBox="1"/>
          <p:nvPr/>
        </p:nvSpPr>
        <p:spPr>
          <a:xfrm>
            <a:off x="2431380" y="4441763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Stocking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D4A5F-2FDC-4E76-A839-CE89633D5353}"/>
              </a:ext>
            </a:extLst>
          </p:cNvPr>
          <p:cNvSpPr txBox="1"/>
          <p:nvPr/>
        </p:nvSpPr>
        <p:spPr>
          <a:xfrm>
            <a:off x="5622791" y="4430505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Candy cane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F3995-AC2B-448E-9DB7-180B4BB8C542}"/>
              </a:ext>
            </a:extLst>
          </p:cNvPr>
          <p:cNvSpPr txBox="1"/>
          <p:nvPr/>
        </p:nvSpPr>
        <p:spPr>
          <a:xfrm>
            <a:off x="2538824" y="6113640"/>
            <a:ext cx="79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Santa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83B065-A4E6-4A72-ABF7-0BDE747D3157}"/>
              </a:ext>
            </a:extLst>
          </p:cNvPr>
          <p:cNvSpPr txBox="1"/>
          <p:nvPr/>
        </p:nvSpPr>
        <p:spPr>
          <a:xfrm>
            <a:off x="5906506" y="8190811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Bells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9C3D83-0D6C-4AA2-AC21-12450BD5FE08}"/>
              </a:ext>
            </a:extLst>
          </p:cNvPr>
          <p:cNvSpPr txBox="1"/>
          <p:nvPr/>
        </p:nvSpPr>
        <p:spPr>
          <a:xfrm>
            <a:off x="2406470" y="8167757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Tree Topper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A4F62D-0CFB-4C8A-8AB6-0D1F272B3872}"/>
              </a:ext>
            </a:extLst>
          </p:cNvPr>
          <p:cNvSpPr txBox="1"/>
          <p:nvPr/>
        </p:nvSpPr>
        <p:spPr>
          <a:xfrm>
            <a:off x="2431380" y="9770771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Card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8E13E8-62BF-413D-9382-F952E34DE371}"/>
              </a:ext>
            </a:extLst>
          </p:cNvPr>
          <p:cNvSpPr txBox="1"/>
          <p:nvPr/>
        </p:nvSpPr>
        <p:spPr>
          <a:xfrm>
            <a:off x="5836567" y="9770771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Advent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361FA-1CD7-4DCC-B2F8-9A92526EFA4F}"/>
              </a:ext>
            </a:extLst>
          </p:cNvPr>
          <p:cNvSpPr txBox="1"/>
          <p:nvPr/>
        </p:nvSpPr>
        <p:spPr>
          <a:xfrm>
            <a:off x="5800709" y="6096000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Bauble</a:t>
            </a:r>
          </a:p>
        </p:txBody>
      </p:sp>
      <p:pic>
        <p:nvPicPr>
          <p:cNvPr id="39" name="Picture 2" descr="HAMDICAPS' AND HAMPERS AT GOULBURN'S CHRISTMAS MEETING – Goulburn Race Club">
            <a:extLst>
              <a:ext uri="{FF2B5EF4-FFF2-40B4-BE49-F238E27FC236}">
                <a16:creationId xmlns:a16="http://schemas.microsoft.com/office/drawing/2014/main" id="{5AD73B63-9EC3-49D0-9EF6-F7710967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2" y="643136"/>
            <a:ext cx="1232260" cy="1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AMDICAPS' AND HAMPERS AT GOULBURN'S CHRISTMAS MEETING – Goulburn Race Club">
            <a:extLst>
              <a:ext uri="{FF2B5EF4-FFF2-40B4-BE49-F238E27FC236}">
                <a16:creationId xmlns:a16="http://schemas.microsoft.com/office/drawing/2014/main" id="{18D4B4FA-EDD2-4DD3-A421-82E9AD03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02" y="811885"/>
            <a:ext cx="1232260" cy="1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anta Claus Rudolph Reindeer Clip art Scalable Vector Graphics - jiffy pop  christmas png download - 864*864 - Free Transparent Santa Claus png  Download. - Clip Art Library">
            <a:extLst>
              <a:ext uri="{FF2B5EF4-FFF2-40B4-BE49-F238E27FC236}">
                <a16:creationId xmlns:a16="http://schemas.microsoft.com/office/drawing/2014/main" id="{90AA63AE-4854-4003-96C3-608BA143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1" y="10854990"/>
            <a:ext cx="1232261" cy="12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anta Claus Rudolph Reindeer Clip art Scalable Vector Graphics - jiffy pop  christmas png download - 864*864 - Free Transparent Santa Claus png  Download. - Clip Art Library">
            <a:extLst>
              <a:ext uri="{FF2B5EF4-FFF2-40B4-BE49-F238E27FC236}">
                <a16:creationId xmlns:a16="http://schemas.microsoft.com/office/drawing/2014/main" id="{D25C5209-7A34-4ECE-B232-4CB69D79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18" y="10742350"/>
            <a:ext cx="1401171" cy="14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hristmas-tree-clip-art-LTKdEy5Ta | Dorchester-on-Thames">
            <a:extLst>
              <a:ext uri="{FF2B5EF4-FFF2-40B4-BE49-F238E27FC236}">
                <a16:creationId xmlns:a16="http://schemas.microsoft.com/office/drawing/2014/main" id="{45D848A9-3D66-458D-AE9B-12CDCEF6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4" y="1963235"/>
            <a:ext cx="1159363" cy="12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ear Santa Christmas Stockings, Christmas Hats, Dear - Transparent  Background Christmas Stocking Clipart, HD Png Download , Transparent Png  Image - PNGitem">
            <a:extLst>
              <a:ext uri="{FF2B5EF4-FFF2-40B4-BE49-F238E27FC236}">
                <a16:creationId xmlns:a16="http://schemas.microsoft.com/office/drawing/2014/main" id="{A5829B00-B12A-4BC1-96D2-06B7DD18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0" b="95669" l="9596" r="89899">
                        <a14:foregroundMark x1="29798" y1="3543" x2="29798" y2="3543"/>
                        <a14:foregroundMark x1="61111" y1="95669" x2="61111" y2="9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9" y="3901635"/>
            <a:ext cx="1084281" cy="13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10" descr="Cute Santa Claus clipart transparent - Clipart World">
            <a:extLst>
              <a:ext uri="{FF2B5EF4-FFF2-40B4-BE49-F238E27FC236}">
                <a16:creationId xmlns:a16="http://schemas.microsoft.com/office/drawing/2014/main" id="{FEB55680-CA9A-44A8-B630-2EA5BBEA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4" y="5765477"/>
            <a:ext cx="1111843" cy="13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4" descr="Christmas Tree Star Vector Art &amp;amp; Graphics | freevector.com">
            <a:extLst>
              <a:ext uri="{FF2B5EF4-FFF2-40B4-BE49-F238E27FC236}">
                <a16:creationId xmlns:a16="http://schemas.microsoft.com/office/drawing/2014/main" id="{E5634868-F476-4F07-A139-5CEC6AC98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7" t="4125" r="35070" b="60458"/>
          <a:stretch/>
        </p:blipFill>
        <p:spPr bwMode="auto">
          <a:xfrm>
            <a:off x="1252859" y="7472969"/>
            <a:ext cx="1192651" cy="14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ector Illustration Of Holiday Festive Season Christmas - Transparent Christmas  Card Clipart Transparent PNG - 598x700 - Free Download on NicePNG">
            <a:extLst>
              <a:ext uri="{FF2B5EF4-FFF2-40B4-BE49-F238E27FC236}">
                <a16:creationId xmlns:a16="http://schemas.microsoft.com/office/drawing/2014/main" id="{E5C7E775-2541-4EC4-87C3-D6C8BCAA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6" b="90411" l="10000" r="90000">
                        <a14:foregroundMark x1="63478" y1="7306" x2="63478" y2="7306"/>
                        <a14:foregroundMark x1="48696" y1="42009" x2="48696" y2="42009"/>
                        <a14:foregroundMark x1="48696" y1="42009" x2="49565" y2="57991"/>
                        <a14:foregroundMark x1="60435" y1="64384" x2="42609" y2="44292"/>
                        <a14:foregroundMark x1="42609" y1="44292" x2="57391" y2="31963"/>
                        <a14:foregroundMark x1="45652" y1="65753" x2="46522" y2="27397"/>
                        <a14:foregroundMark x1="46522" y1="27397" x2="50870" y2="27397"/>
                        <a14:foregroundMark x1="61304" y1="31050" x2="61304" y2="31050"/>
                        <a14:foregroundMark x1="66957" y1="28767" x2="78261" y2="52055"/>
                        <a14:foregroundMark x1="78261" y1="52055" x2="65217" y2="86758"/>
                        <a14:foregroundMark x1="65217" y1="86758" x2="58261" y2="90411"/>
                        <a14:foregroundMark x1="51739" y1="44292" x2="51739" y2="44292"/>
                        <a14:foregroundMark x1="44348" y1="60274" x2="44348" y2="60274"/>
                        <a14:foregroundMark x1="25217" y1="42009" x2="25217" y2="42009"/>
                        <a14:foregroundMark x1="17826" y1="27397" x2="17826" y2="27397"/>
                        <a14:foregroundMark x1="33478" y1="29680" x2="33478" y2="29680"/>
                        <a14:foregroundMark x1="43478" y1="54338" x2="43478" y2="61187"/>
                        <a14:foregroundMark x1="47391" y1="83562" x2="47391" y2="83562"/>
                        <a14:foregroundMark x1="47391" y1="83562" x2="67826" y2="62557"/>
                        <a14:foregroundMark x1="61304" y1="25114" x2="73043" y2="53881"/>
                        <a14:foregroundMark x1="73043" y1="53881" x2="74783" y2="77626"/>
                        <a14:foregroundMark x1="74783" y1="77626" x2="69130" y2="73516"/>
                        <a14:foregroundMark x1="63478" y1="26484" x2="63478" y2="26484"/>
                        <a14:foregroundMark x1="75217" y1="34247" x2="75217" y2="34247"/>
                        <a14:foregroundMark x1="33478" y1="29680" x2="33478" y2="29680"/>
                        <a14:foregroundMark x1="18696" y1="26484" x2="26087" y2="34247"/>
                        <a14:foregroundMark x1="25217" y1="72603" x2="25217" y2="72603"/>
                        <a14:foregroundMark x1="30435" y1="74886" x2="30435" y2="74886"/>
                        <a14:foregroundMark x1="32609" y1="88128" x2="32609" y2="88128"/>
                        <a14:foregroundMark x1="36957" y1="73516" x2="23913" y2="54338"/>
                        <a14:foregroundMark x1="60435" y1="75799" x2="60435" y2="75799"/>
                        <a14:foregroundMark x1="72174" y1="83562" x2="72174" y2="83562"/>
                        <a14:foregroundMark x1="75217" y1="78995" x2="75217" y2="78995"/>
                        <a14:foregroundMark x1="72174" y1="66667" x2="75217" y2="82648"/>
                        <a14:foregroundMark x1="32609" y1="31963" x2="32609" y2="31963"/>
                        <a14:foregroundMark x1="32609" y1="31963" x2="32609" y2="31963"/>
                        <a14:foregroundMark x1="30435" y1="83562" x2="30435" y2="83562"/>
                        <a14:foregroundMark x1="30435" y1="83562" x2="63043" y2="69406"/>
                        <a14:foregroundMark x1="63043" y1="69406" x2="66957" y2="65753"/>
                        <a14:foregroundMark x1="69130" y1="66667" x2="6913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8" y="9482868"/>
            <a:ext cx="998436" cy="9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8" descr="Free Christmas Gifts Cliparts, Download Free Christmas Gifts Cliparts png  images, Free ClipArts on Clipart Library">
            <a:extLst>
              <a:ext uri="{FF2B5EF4-FFF2-40B4-BE49-F238E27FC236}">
                <a16:creationId xmlns:a16="http://schemas.microsoft.com/office/drawing/2014/main" id="{9A52EF8C-E7F4-4486-A0BD-23022786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49" y="2119854"/>
            <a:ext cx="1175946" cy="8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anta Claus Advent Calendar transparent PNG - StickPNG">
            <a:extLst>
              <a:ext uri="{FF2B5EF4-FFF2-40B4-BE49-F238E27FC236}">
                <a16:creationId xmlns:a16="http://schemas.microsoft.com/office/drawing/2014/main" id="{81925A3F-83D6-4070-BDF6-4B9B75D7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54" y="9177114"/>
            <a:ext cx="1401171" cy="14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hristmas Bell Cartoon, PNG, 1024x868px, Watercolor, Bell, Christmas Day, Jingle  Bell, Jingle Bells Download Free">
            <a:extLst>
              <a:ext uri="{FF2B5EF4-FFF2-40B4-BE49-F238E27FC236}">
                <a16:creationId xmlns:a16="http://schemas.microsoft.com/office/drawing/2014/main" id="{DCDA5A41-34F6-4FEF-8B89-061A6569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97" b="94203" l="5328" r="93033">
                        <a14:foregroundMark x1="9426" y1="61836" x2="9426" y2="61836"/>
                        <a14:foregroundMark x1="64754" y1="89372" x2="64754" y2="89372"/>
                        <a14:foregroundMark x1="85246" y1="94203" x2="85246" y2="94203"/>
                        <a14:foregroundMark x1="93033" y1="94203" x2="93033" y2="94203"/>
                        <a14:foregroundMark x1="5328" y1="54589" x2="5328" y2="54589"/>
                        <a14:foregroundMark x1="45902" y1="5797" x2="45902" y2="5797"/>
                        <a14:foregroundMark x1="49590" y1="72464" x2="49590" y2="72464"/>
                        <a14:foregroundMark x1="49590" y1="72464" x2="49590" y2="72464"/>
                        <a14:foregroundMark x1="49590" y1="72464" x2="42623" y2="70048"/>
                        <a14:foregroundMark x1="44672" y1="77295" x2="55738" y2="80676"/>
                        <a14:foregroundMark x1="60656" y1="40580" x2="60656" y2="40580"/>
                        <a14:foregroundMark x1="59016" y1="36715" x2="57787" y2="4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7755113"/>
            <a:ext cx="1296189" cy="10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hristmas Bauble Message Royalty Free Cliparts, Vectors, And Stock  Illustration. Image 28648819.">
            <a:extLst>
              <a:ext uri="{FF2B5EF4-FFF2-40B4-BE49-F238E27FC236}">
                <a16:creationId xmlns:a16="http://schemas.microsoft.com/office/drawing/2014/main" id="{503145EB-A0A2-4ED6-8481-24A98278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00" b="98400" l="5941" r="94059">
                        <a14:foregroundMark x1="51980" y1="14400" x2="51980" y2="14400"/>
                        <a14:foregroundMark x1="42574" y1="5600" x2="42574" y2="5600"/>
                        <a14:foregroundMark x1="55941" y1="4800" x2="55941" y2="4800"/>
                        <a14:foregroundMark x1="5941" y1="54800" x2="5941" y2="54800"/>
                        <a14:foregroundMark x1="5941" y1="54800" x2="5941" y2="54800"/>
                        <a14:foregroundMark x1="36139" y1="91200" x2="36139" y2="91200"/>
                        <a14:foregroundMark x1="49505" y1="98400" x2="49505" y2="98400"/>
                        <a14:foregroundMark x1="49505" y1="98400" x2="49505" y2="98400"/>
                        <a14:foregroundMark x1="94554" y1="58000" x2="94554" y2="58000"/>
                        <a14:foregroundMark x1="55941" y1="1600" x2="55941" y2="1600"/>
                        <a14:foregroundMark x1="58416" y1="8800" x2="58416" y2="8800"/>
                        <a14:foregroundMark x1="42574" y1="8800" x2="56931" y2="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40" y="5664531"/>
            <a:ext cx="999201" cy="1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hristmas Candy Canes Clipart - Transparent Background Candy Cane Clipart,  HD Png Download - kindpng">
            <a:extLst>
              <a:ext uri="{FF2B5EF4-FFF2-40B4-BE49-F238E27FC236}">
                <a16:creationId xmlns:a16="http://schemas.microsoft.com/office/drawing/2014/main" id="{7CA9595B-2F95-4D74-ACFF-84B8C857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15" b="96604" l="10000" r="90000">
                        <a14:foregroundMark x1="34211" y1="27547" x2="42632" y2="8679"/>
                        <a14:foregroundMark x1="42632" y1="8679" x2="70526" y2="11698"/>
                        <a14:foregroundMark x1="70526" y1="11698" x2="75263" y2="42642"/>
                        <a14:foregroundMark x1="75263" y1="42642" x2="51579" y2="90943"/>
                        <a14:foregroundMark x1="51579" y1="90943" x2="61053" y2="36604"/>
                        <a14:foregroundMark x1="61053" y1="36604" x2="31579" y2="26792"/>
                        <a14:foregroundMark x1="31579" y1="26792" x2="31579" y2="21132"/>
                        <a14:foregroundMark x1="37895" y1="14717" x2="65789" y2="24151"/>
                        <a14:foregroundMark x1="65789" y1="24151" x2="66316" y2="24151"/>
                        <a14:foregroundMark x1="43158" y1="96604" x2="43158" y2="96604"/>
                        <a14:foregroundMark x1="45789" y1="90943" x2="45789" y2="90943"/>
                        <a14:foregroundMark x1="45789" y1="90943" x2="51053" y2="87170"/>
                        <a14:foregroundMark x1="25263" y1="22264" x2="27895" y2="25660"/>
                        <a14:foregroundMark x1="49474" y1="6415" x2="49474" y2="6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2" y="4122315"/>
            <a:ext cx="874610" cy="12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6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ef0a39-66fa-4d47-9e20-9859087b6ed1" xsi:nil="true"/>
    <lcf76f155ced4ddcb4097134ff3c332f xmlns="cf91bd2d-ffac-4e73-9a52-1eabc627a2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7100BC9931847BCD9EED2C9A49C05" ma:contentTypeVersion="16" ma:contentTypeDescription="Create a new document." ma:contentTypeScope="" ma:versionID="886d2ae6b12623b2b03a2e7cb9e346f3">
  <xsd:schema xmlns:xsd="http://www.w3.org/2001/XMLSchema" xmlns:xs="http://www.w3.org/2001/XMLSchema" xmlns:p="http://schemas.microsoft.com/office/2006/metadata/properties" xmlns:ns2="cf91bd2d-ffac-4e73-9a52-1eabc627a2d6" xmlns:ns3="67bb183d-c9c3-4f2c-80c5-e3f5ae47c13a" xmlns:ns4="9cef0a39-66fa-4d47-9e20-9859087b6ed1" targetNamespace="http://schemas.microsoft.com/office/2006/metadata/properties" ma:root="true" ma:fieldsID="e5e49fe97e8b6cd21a7e93ea11b52daf" ns2:_="" ns3:_="" ns4:_="">
    <xsd:import namespace="cf91bd2d-ffac-4e73-9a52-1eabc627a2d6"/>
    <xsd:import namespace="67bb183d-c9c3-4f2c-80c5-e3f5ae47c13a"/>
    <xsd:import namespace="9cef0a39-66fa-4d47-9e20-9859087b6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1bd2d-ffac-4e73-9a52-1eabc627a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f4f31a-82e0-4b34-b125-e14bd1a7f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b183d-c9c3-4f2c-80c5-e3f5ae47c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f0a39-66fa-4d47-9e20-9859087b6ed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f63e14e-be07-4fe0-83b5-a3004f311b91}" ma:internalName="TaxCatchAll" ma:showField="CatchAllData" ma:web="9cef0a39-66fa-4d47-9e20-9859087b6e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9746D-E3E9-4FB8-B1A0-46E79F236035}">
  <ds:schemaRefs>
    <ds:schemaRef ds:uri="http://purl.org/dc/elements/1.1/"/>
    <ds:schemaRef ds:uri="http://schemas.microsoft.com/office/2006/metadata/properties"/>
    <ds:schemaRef ds:uri="http://purl.org/dc/terms/"/>
    <ds:schemaRef ds:uri="67bb183d-c9c3-4f2c-80c5-e3f5ae47c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f91bd2d-ffac-4e73-9a52-1eabc627a2d6"/>
    <ds:schemaRef ds:uri="http://www.w3.org/XML/1998/namespace"/>
    <ds:schemaRef ds:uri="http://purl.org/dc/dcmitype/"/>
    <ds:schemaRef ds:uri="9cef0a39-66fa-4d47-9e20-9859087b6ed1"/>
  </ds:schemaRefs>
</ds:datastoreItem>
</file>

<file path=customXml/itemProps2.xml><?xml version="1.0" encoding="utf-8"?>
<ds:datastoreItem xmlns:ds="http://schemas.openxmlformats.org/officeDocument/2006/customXml" ds:itemID="{845D18D1-517F-4336-9612-C1BFD864E5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E6FCA8-A0B3-42FC-BBD1-1E1B9331B81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45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Orr</dc:creator>
  <cp:lastModifiedBy>Natasha Neilly</cp:lastModifiedBy>
  <cp:revision>5</cp:revision>
  <dcterms:created xsi:type="dcterms:W3CDTF">2021-01-13T09:49:33Z</dcterms:created>
  <dcterms:modified xsi:type="dcterms:W3CDTF">2024-06-02T14:00:18Z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0x0101004887100BC9931847BCD9EED2C9A49C05</vt:lpwstr>
  </property>
  <property fmtid="{D5CDD505-2E9C-101B-9397-08002B2CF9AE}" pid="3" name="MediaServiceImageTags">
    <vt:lpwstr/>
  </property>
</Properties>
</file>