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56" r:id="rId6"/>
    <p:sldId id="257" r:id="rId7"/>
    <p:sldId id="258" r:id="rId8"/>
    <p:sldId id="260" r:id="rId9"/>
    <p:sldId id="26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7D09B-1E41-4BE9-B81D-EAFE339C51FF}" v="26" dt="2020-12-15T15:32:43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B705-604F-4399-8EC4-ADAA0971C972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E552-38C2-4C72-8E1E-CCAD53A09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1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B3FD-8361-48DD-91A2-774418E04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AD95C-7106-4299-A379-DE62518B8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2F38D-1139-4A66-8922-72FB74A8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C52C-01F0-490E-B1C1-8C5DFC74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B27D2-049C-49A8-80DF-C775BFA5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7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0AD9-B2EC-4792-8E85-E2E8FB37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C9179-8970-4A60-AAF9-FC2663AE2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B3B9C-1F15-401C-AB60-9E581CB6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B53E-9C47-4589-BFAB-CBE1B84E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F07C-61FB-4263-A9BF-2B4222D4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6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BECD9-487F-4C1C-BAA1-94658F0BC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0C6F4-FB82-48F9-94ED-E2B475546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D72DF-4183-45FC-865C-D9A41790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76F3C-FCF5-4D17-93EF-95BB0E14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3961E-F902-40EC-B32B-799F49FB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6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248B-6A04-44C2-9950-A30936AF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814D-CF99-4A45-9AE1-59A2DD109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F6F8-5D59-493F-8BAC-2513C272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3F04D-169D-4A5F-98CD-2E343F2B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241C-60C5-4780-8AF8-0862BB69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6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982A-CF8F-49A9-8C4D-522708AD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9414C-711D-4095-AC0A-329919166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2D01E-F6C7-48B6-B10A-7E136AE7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CD229-195F-47D9-92DD-825C13C2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7821F-30E0-46F1-ABF9-E26E64EB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12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61E2-443B-439D-87FD-2264D929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91D6-9F61-44B8-B4C7-93868F6F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FBEAC-CC3C-466F-9D49-6AA8F6C9E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06A17-CBB0-45E1-9171-5D44B62A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0127E-6B02-46CE-83A3-669B1CF7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0596B-39AD-4194-9C38-70F14D14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2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EFA2-99F5-43E8-B919-4DEEFB76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8AFC9-BE61-40B0-B6A2-170F3E6D3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DBDF5-3226-4644-BF9F-516FF848B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4097B-1F29-4661-A594-361709C46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ADAFE-D29D-4692-9724-14C65C02A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1C3AD-665F-45B9-B873-FA585EF1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D1F16-CD49-4CA0-8AF0-A23163C3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85A14-1BC1-4736-AB5E-5EE14B85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437B-B81E-40AC-9A76-5B96C6CC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314F6-BEBC-45DF-B76D-806FD6F4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472D2-DD1D-4035-B84C-18407BEA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044C0-D2FC-4A5C-A615-37F0CB08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5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8E481-B81C-4AE8-B406-586A2FDF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5D81F-4162-49F3-8B6B-278FB068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E3C68-0643-4F16-86F9-92545130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1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6CA1-5E11-42F4-993F-FB8F7928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08A5-9A0F-425D-BA14-E82FBC85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36705-6463-431A-B28B-DF27BB72F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118BA-E905-4037-BA46-C406E8A9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7A6C9-A9CA-4822-AE52-A8F7766A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49DF7-F614-4335-965E-4479D03F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7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1129-1C93-4A5C-B67F-84EE8631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E7BBB-F482-40AE-8102-F391E552D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5CFB5-FB79-459F-B28E-4FE8C01D5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23496-35F6-4DE1-9945-C7E1E151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09242-D607-42B6-9D18-D522B145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283F3-83A0-48B8-91E5-1A9276E2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68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6EF98-79B8-4845-92F9-B2E635BC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11D0A-A450-4DD5-93F0-6137C227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C5478-BB79-441B-9878-8CE3287B7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BC67-4A31-40B4-AC84-0E510BEEBAB3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0E912-BA08-4B2E-B0C8-0E2E17BB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9DA8-E455-400B-8C64-B51D46D05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F902-C905-4BC0-A175-2BC49495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5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.jpg"/><Relationship Id="rId5" Type="http://schemas.openxmlformats.org/officeDocument/2006/relationships/image" Target="../media/image9.pn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.jpg"/><Relationship Id="rId5" Type="http://schemas.openxmlformats.org/officeDocument/2006/relationships/image" Target="../media/image12.jpe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1.jpg"/><Relationship Id="rId5" Type="http://schemas.openxmlformats.org/officeDocument/2006/relationships/image" Target="../media/image10.jpeg"/><Relationship Id="rId10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.jpg"/><Relationship Id="rId5" Type="http://schemas.openxmlformats.org/officeDocument/2006/relationships/image" Target="../media/image9.pn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D94CA-9708-41F4-A409-D0305A317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657" y="403230"/>
            <a:ext cx="3589092" cy="1843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Christmas Bingo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815A7-D3CB-4712-B02F-B06505D41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87" y="2400472"/>
            <a:ext cx="6358432" cy="372861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out each bingo board and hand out to the people playing the game.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out all the words and fold the words in half.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words into a box or cup.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person’s role in the game is to lift one word at a time out of the box/cup and tell the players or show what the word is.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word matches your picture on your board, you put an X on it.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winner is the person who has put a X on all their pictures.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then swap boards and let someone else call out the words.  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299C9DE-164E-75DC-4948-9105A655E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86" y="171582"/>
            <a:ext cx="1744980" cy="463296"/>
          </a:xfrm>
          <a:prstGeom prst="rect">
            <a:avLst/>
          </a:prstGeom>
        </p:spPr>
      </p:pic>
      <p:pic>
        <p:nvPicPr>
          <p:cNvPr id="4" name="Picture 2" descr="christmas tree vector png - Clip Art Library">
            <a:extLst>
              <a:ext uri="{FF2B5EF4-FFF2-40B4-BE49-F238E27FC236}">
                <a16:creationId xmlns:a16="http://schemas.microsoft.com/office/drawing/2014/main" id="{7AAEA452-3AD0-E6F4-FEBE-FA8C5639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66" y="890954"/>
            <a:ext cx="4217410" cy="47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5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E39D42-A8AE-4D4B-9D91-BFB218C6A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33162"/>
              </p:ext>
            </p:extLst>
          </p:nvPr>
        </p:nvGraphicFramePr>
        <p:xfrm>
          <a:off x="3300520" y="606189"/>
          <a:ext cx="5590959" cy="5645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653">
                  <a:extLst>
                    <a:ext uri="{9D8B030D-6E8A-4147-A177-3AD203B41FA5}">
                      <a16:colId xmlns:a16="http://schemas.microsoft.com/office/drawing/2014/main" val="1874199048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259927940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82231930"/>
                    </a:ext>
                  </a:extLst>
                </a:gridCol>
              </a:tblGrid>
              <a:tr h="18818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1259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32654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85523"/>
                  </a:ext>
                </a:extLst>
              </a:tr>
            </a:tbl>
          </a:graphicData>
        </a:graphic>
      </p:graphicFrame>
      <p:pic>
        <p:nvPicPr>
          <p:cNvPr id="1026" name="Picture 2" descr="Happy Christmas character Santa claus cartoon 014 - Download Free Vectors,  Clipart Graphics &amp; Vector Art">
            <a:extLst>
              <a:ext uri="{FF2B5EF4-FFF2-40B4-BE49-F238E27FC236}">
                <a16:creationId xmlns:a16="http://schemas.microsoft.com/office/drawing/2014/main" id="{4A3E1876-79B5-41DE-B448-164F0FEA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32" y="659457"/>
            <a:ext cx="1785637" cy="17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Cute Cartoon Reindeer, Download Free Clip Art, Free Clip Art on  Clipart Library">
            <a:extLst>
              <a:ext uri="{FF2B5EF4-FFF2-40B4-BE49-F238E27FC236}">
                <a16:creationId xmlns:a16="http://schemas.microsoft.com/office/drawing/2014/main" id="{3A47C4F5-E6D6-45B6-8DA7-5FE8A232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84" y="644946"/>
            <a:ext cx="1420429" cy="17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nowman Clipart | Clipart Panda - Free Clipart Images | Snowman  clipart, Snowman images, Holiday images">
            <a:extLst>
              <a:ext uri="{FF2B5EF4-FFF2-40B4-BE49-F238E27FC236}">
                <a16:creationId xmlns:a16="http://schemas.microsoft.com/office/drawing/2014/main" id="{DF25BBC7-3E87-4E60-8862-3CC3D03E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41" y="784495"/>
            <a:ext cx="1296687" cy="15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nowflake free to use clip art - ClipartAndScrap">
            <a:extLst>
              <a:ext uri="{FF2B5EF4-FFF2-40B4-BE49-F238E27FC236}">
                <a16:creationId xmlns:a16="http://schemas.microsoft.com/office/drawing/2014/main" id="{AA9222DD-7FC4-4526-B502-0E90E57C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31" y="2559178"/>
            <a:ext cx="1535837" cy="17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Clip Art Angel Png Image Clipart PNG Free | FreePngClipart">
            <a:extLst>
              <a:ext uri="{FF2B5EF4-FFF2-40B4-BE49-F238E27FC236}">
                <a16:creationId xmlns:a16="http://schemas.microsoft.com/office/drawing/2014/main" id="{25FD41C0-F3E8-429C-95BA-73479FE0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84" y="2653408"/>
            <a:ext cx="1551183" cy="15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reath clipart kid 2 - Clipartix">
            <a:extLst>
              <a:ext uri="{FF2B5EF4-FFF2-40B4-BE49-F238E27FC236}">
                <a16:creationId xmlns:a16="http://schemas.microsoft.com/office/drawing/2014/main" id="{C4149825-692F-4255-AC11-60B932D6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43" y="2559178"/>
            <a:ext cx="1620950" cy="17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ristmas ~ Christmas Tree Clip Art Best And Holiday - Christmas Gingerbread  Man Clipart , T… | Christmas gingerbread men, Christmas gingerbread,  Christmas holidays">
            <a:extLst>
              <a:ext uri="{FF2B5EF4-FFF2-40B4-BE49-F238E27FC236}">
                <a16:creationId xmlns:a16="http://schemas.microsoft.com/office/drawing/2014/main" id="{9C2FC340-18C7-496C-8AA7-5EE7486B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01" y="4484401"/>
            <a:ext cx="1310822" cy="16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 Free png Penguin Cartoon Cute | PNGio - DLPNG.com">
            <a:extLst>
              <a:ext uri="{FF2B5EF4-FFF2-40B4-BE49-F238E27FC236}">
                <a16:creationId xmlns:a16="http://schemas.microsoft.com/office/drawing/2014/main" id="{6D1AA9CA-CE09-4F18-956A-CD088CDDA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58" y="4504931"/>
            <a:ext cx="1712079" cy="15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phone 5 Clipart Cute Christmas Tree Cartoon Cute - Clip Art Library">
            <a:extLst>
              <a:ext uri="{FF2B5EF4-FFF2-40B4-BE49-F238E27FC236}">
                <a16:creationId xmlns:a16="http://schemas.microsoft.com/office/drawing/2014/main" id="{D4411845-1F9D-45AC-A9F2-551F6BBA8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46" y="4437097"/>
            <a:ext cx="1274944" cy="16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C4B3815-EE25-5F3C-75BD-8C96C939E0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86" y="171582"/>
            <a:ext cx="174498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6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17D0F6-A5B8-4C4E-8293-B0A2CCE11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92571"/>
              </p:ext>
            </p:extLst>
          </p:nvPr>
        </p:nvGraphicFramePr>
        <p:xfrm>
          <a:off x="3300520" y="606189"/>
          <a:ext cx="5590959" cy="5645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653">
                  <a:extLst>
                    <a:ext uri="{9D8B030D-6E8A-4147-A177-3AD203B41FA5}">
                      <a16:colId xmlns:a16="http://schemas.microsoft.com/office/drawing/2014/main" val="1874199048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259927940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82231930"/>
                    </a:ext>
                  </a:extLst>
                </a:gridCol>
              </a:tblGrid>
              <a:tr h="1881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1259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32654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85523"/>
                  </a:ext>
                </a:extLst>
              </a:tr>
            </a:tbl>
          </a:graphicData>
        </a:graphic>
      </p:graphicFrame>
      <p:pic>
        <p:nvPicPr>
          <p:cNvPr id="7" name="Picture 2" descr="Happy Christmas character Santa claus cartoon 014 - Download Free Vectors,  Clipart Graphics &amp; Vector Art">
            <a:extLst>
              <a:ext uri="{FF2B5EF4-FFF2-40B4-BE49-F238E27FC236}">
                <a16:creationId xmlns:a16="http://schemas.microsoft.com/office/drawing/2014/main" id="{DB1B372C-EAEF-4CB9-AD63-A20CB43E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80" y="2536181"/>
            <a:ext cx="1785637" cy="17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ute Cartoon Reindeer, Download Free Clip Art, Free Clip Art on  Clipart Library">
            <a:extLst>
              <a:ext uri="{FF2B5EF4-FFF2-40B4-BE49-F238E27FC236}">
                <a16:creationId xmlns:a16="http://schemas.microsoft.com/office/drawing/2014/main" id="{6EB806DD-1849-42F6-8F61-63095EA8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44" y="684083"/>
            <a:ext cx="1420429" cy="17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ngerbread House Illustration — Stock Vector © earlwilkerson #89275704">
            <a:extLst>
              <a:ext uri="{FF2B5EF4-FFF2-40B4-BE49-F238E27FC236}">
                <a16:creationId xmlns:a16="http://schemas.microsoft.com/office/drawing/2014/main" id="{0C56D00D-D42C-4949-A5B5-84E1127D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39" y="766365"/>
            <a:ext cx="1586721" cy="15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hristmas ~ Christmas Tree Clip Art Best And Holiday - Christmas Gingerbread  Man Clipart , T… | Christmas gingerbread men, Christmas gingerbread,  Christmas holidays">
            <a:extLst>
              <a:ext uri="{FF2B5EF4-FFF2-40B4-BE49-F238E27FC236}">
                <a16:creationId xmlns:a16="http://schemas.microsoft.com/office/drawing/2014/main" id="{70BF495A-0206-4B20-A9ED-2C93E401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33" y="716301"/>
            <a:ext cx="1310822" cy="16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phone 5 Clipart Cute Christmas Tree Cartoon Cute - Clip Art Library">
            <a:extLst>
              <a:ext uri="{FF2B5EF4-FFF2-40B4-BE49-F238E27FC236}">
                <a16:creationId xmlns:a16="http://schemas.microsoft.com/office/drawing/2014/main" id="{2BE7AE49-9EB9-4C0A-BAE7-1D3001A2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78" y="2635158"/>
            <a:ext cx="1274944" cy="16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toon Christmas Bauble Royalty Free Cliparts, Vectors, And Stock  Illustration. Image 24800975.">
            <a:extLst>
              <a:ext uri="{FF2B5EF4-FFF2-40B4-BE49-F238E27FC236}">
                <a16:creationId xmlns:a16="http://schemas.microsoft.com/office/drawing/2014/main" id="{96013E08-8477-4E88-B12F-A2342B67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58" y="4529717"/>
            <a:ext cx="1514383" cy="15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ndy Cane Png Picture - Candy Cane Clipart Transparent PNG - 589x590 -  Free Download on NicePNG">
            <a:extLst>
              <a:ext uri="{FF2B5EF4-FFF2-40B4-BE49-F238E27FC236}">
                <a16:creationId xmlns:a16="http://schemas.microsoft.com/office/drawing/2014/main" id="{B48F29E2-1CCE-4528-8759-918190B1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54" y="2585575"/>
            <a:ext cx="1494701" cy="16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Pictures Of Cartoon Presents, Download Free Clip Art, Free Clip Art on  Clipart Library">
            <a:extLst>
              <a:ext uri="{FF2B5EF4-FFF2-40B4-BE49-F238E27FC236}">
                <a16:creationId xmlns:a16="http://schemas.microsoft.com/office/drawing/2014/main" id="{4ABA9737-D8D4-4B2B-A836-855EB6E8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76" y="4504913"/>
            <a:ext cx="1514384" cy="15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ristmas Crackers Isolated On White. Sketch Style. EPS10 Vector.. Royalty  Free Cliparts, Vectors, And Stock Illustration. Image 10481452.">
            <a:extLst>
              <a:ext uri="{FF2B5EF4-FFF2-40B4-BE49-F238E27FC236}">
                <a16:creationId xmlns:a16="http://schemas.microsoft.com/office/drawing/2014/main" id="{8CDD26C0-EA66-44AE-95D0-70D04023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61" y="4529717"/>
            <a:ext cx="1586722" cy="15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2310592-97FA-EB6E-D67A-A291244E12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86" y="171582"/>
            <a:ext cx="174498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31AEB2-682B-4600-9CEE-D396DE33C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572186"/>
              </p:ext>
            </p:extLst>
          </p:nvPr>
        </p:nvGraphicFramePr>
        <p:xfrm>
          <a:off x="3300520" y="588146"/>
          <a:ext cx="5590959" cy="56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653">
                  <a:extLst>
                    <a:ext uri="{9D8B030D-6E8A-4147-A177-3AD203B41FA5}">
                      <a16:colId xmlns:a16="http://schemas.microsoft.com/office/drawing/2014/main" val="1874199048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259927940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82231930"/>
                    </a:ext>
                  </a:extLst>
                </a:gridCol>
              </a:tblGrid>
              <a:tr h="19179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1259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32654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85523"/>
                  </a:ext>
                </a:extLst>
              </a:tr>
            </a:tbl>
          </a:graphicData>
        </a:graphic>
      </p:graphicFrame>
      <p:pic>
        <p:nvPicPr>
          <p:cNvPr id="6" name="Picture 2" descr="Happy Christmas character Santa claus cartoon 014 - Download Free Vectors,  Clipart Graphics &amp; Vector Art">
            <a:extLst>
              <a:ext uri="{FF2B5EF4-FFF2-40B4-BE49-F238E27FC236}">
                <a16:creationId xmlns:a16="http://schemas.microsoft.com/office/drawing/2014/main" id="{EDA4FAED-FC46-430A-8467-E74B5394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30" y="4419854"/>
            <a:ext cx="1785637" cy="17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Snowman Clipart | Clipart Panda - Free Clipart Images | Snowman  clipart, Snowman images, Holiday images">
            <a:extLst>
              <a:ext uri="{FF2B5EF4-FFF2-40B4-BE49-F238E27FC236}">
                <a16:creationId xmlns:a16="http://schemas.microsoft.com/office/drawing/2014/main" id="{36F6F1B9-344A-4B6D-81A4-F71DC150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86" y="742958"/>
            <a:ext cx="1296687" cy="15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ownload Clip Art Angel Png Image Clipart PNG Free | FreePngClipart">
            <a:extLst>
              <a:ext uri="{FF2B5EF4-FFF2-40B4-BE49-F238E27FC236}">
                <a16:creationId xmlns:a16="http://schemas.microsoft.com/office/drawing/2014/main" id="{901EEF10-8E27-4C52-A0FE-5A22B9F01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86" y="4537080"/>
            <a:ext cx="1551183" cy="15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ingerbread House Illustration — Stock Vector © earlwilkerson #89275704">
            <a:extLst>
              <a:ext uri="{FF2B5EF4-FFF2-40B4-BE49-F238E27FC236}">
                <a16:creationId xmlns:a16="http://schemas.microsoft.com/office/drawing/2014/main" id="{57B61ACE-EBAC-460C-97B8-53360CA6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39" y="766365"/>
            <a:ext cx="1586721" cy="15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artoon Christmas Bauble Royalty Free Cliparts, Vectors, And Stock  Illustration. Image 24800975.">
            <a:extLst>
              <a:ext uri="{FF2B5EF4-FFF2-40B4-BE49-F238E27FC236}">
                <a16:creationId xmlns:a16="http://schemas.microsoft.com/office/drawing/2014/main" id="{0A9D5748-CA96-4D23-8895-6D51731D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56" y="742958"/>
            <a:ext cx="1514383" cy="15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lf cartoon drawing | Free SVG">
            <a:extLst>
              <a:ext uri="{FF2B5EF4-FFF2-40B4-BE49-F238E27FC236}">
                <a16:creationId xmlns:a16="http://schemas.microsoft.com/office/drawing/2014/main" id="{CD5BD62D-59E1-49F2-BC67-E8F3599D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62" y="2611142"/>
            <a:ext cx="1740030" cy="16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lar bear coloring pages - Clip Art Library">
            <a:extLst>
              <a:ext uri="{FF2B5EF4-FFF2-40B4-BE49-F238E27FC236}">
                <a16:creationId xmlns:a16="http://schemas.microsoft.com/office/drawing/2014/main" id="{CB9396A1-1766-4788-99B1-262E09EC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84" y="2653406"/>
            <a:ext cx="1740030" cy="15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leigh (SVG Cut file) by Creative Fabrica Crafts · Creative Fabrica">
            <a:extLst>
              <a:ext uri="{FF2B5EF4-FFF2-40B4-BE49-F238E27FC236}">
                <a16:creationId xmlns:a16="http://schemas.microsoft.com/office/drawing/2014/main" id="{ABF6C2A2-4C00-4233-A92A-FA241732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00" y="4444846"/>
            <a:ext cx="1732614" cy="17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andy Cane Png Picture - Candy Cane Clipart Transparent PNG - 589x590 -  Free Download on NicePNG">
            <a:extLst>
              <a:ext uri="{FF2B5EF4-FFF2-40B4-BE49-F238E27FC236}">
                <a16:creationId xmlns:a16="http://schemas.microsoft.com/office/drawing/2014/main" id="{3B3BA04C-EE4B-4250-80CB-2FAFC351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96" y="2611142"/>
            <a:ext cx="1494701" cy="16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D894D12-6630-823E-F6B6-61FEC21179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86" y="171582"/>
            <a:ext cx="174498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8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BD3432-DE55-4F28-8134-465A30E99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8055"/>
              </p:ext>
            </p:extLst>
          </p:nvPr>
        </p:nvGraphicFramePr>
        <p:xfrm>
          <a:off x="3300520" y="606189"/>
          <a:ext cx="5590959" cy="5645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653">
                  <a:extLst>
                    <a:ext uri="{9D8B030D-6E8A-4147-A177-3AD203B41FA5}">
                      <a16:colId xmlns:a16="http://schemas.microsoft.com/office/drawing/2014/main" val="1874199048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259927940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82231930"/>
                    </a:ext>
                  </a:extLst>
                </a:gridCol>
              </a:tblGrid>
              <a:tr h="1881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1259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32654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85523"/>
                  </a:ext>
                </a:extLst>
              </a:tr>
            </a:tbl>
          </a:graphicData>
        </a:graphic>
      </p:graphicFrame>
      <p:pic>
        <p:nvPicPr>
          <p:cNvPr id="5122" name="Picture 2" descr="Snowflake free to use clip art - ClipartAndScrap">
            <a:extLst>
              <a:ext uri="{FF2B5EF4-FFF2-40B4-BE49-F238E27FC236}">
                <a16:creationId xmlns:a16="http://schemas.microsoft.com/office/drawing/2014/main" id="{07CAA71F-0D37-4019-BC92-72CCCF7B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22" y="675028"/>
            <a:ext cx="1535837" cy="17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ownload Clip Art Angel Png Image Clipart PNG Free | FreePngClipart">
            <a:extLst>
              <a:ext uri="{FF2B5EF4-FFF2-40B4-BE49-F238E27FC236}">
                <a16:creationId xmlns:a16="http://schemas.microsoft.com/office/drawing/2014/main" id="{39438106-7199-41D4-9DC6-6AD3352B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07" y="769258"/>
            <a:ext cx="1551183" cy="15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reath clipart kid 2 - Clipartix">
            <a:extLst>
              <a:ext uri="{FF2B5EF4-FFF2-40B4-BE49-F238E27FC236}">
                <a16:creationId xmlns:a16="http://schemas.microsoft.com/office/drawing/2014/main" id="{5B84398F-C915-43EE-99E9-C81AF333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38" y="666147"/>
            <a:ext cx="1620950" cy="17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ownload Free png Penguin Cartoon Cute | PNGio - DLPNG.com">
            <a:extLst>
              <a:ext uri="{FF2B5EF4-FFF2-40B4-BE49-F238E27FC236}">
                <a16:creationId xmlns:a16="http://schemas.microsoft.com/office/drawing/2014/main" id="{D7E5FEFA-B3D1-4D8A-9E93-BB66560C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00" y="2653408"/>
            <a:ext cx="1712079" cy="15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olar bear coloring pages - Clip Art Library">
            <a:extLst>
              <a:ext uri="{FF2B5EF4-FFF2-40B4-BE49-F238E27FC236}">
                <a16:creationId xmlns:a16="http://schemas.microsoft.com/office/drawing/2014/main" id="{E74BEB7A-E165-4B5A-BE98-671D1434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84" y="2653406"/>
            <a:ext cx="1740030" cy="15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eigh (SVG Cut file) by Creative Fabrica Crafts · Creative Fabrica">
            <a:extLst>
              <a:ext uri="{FF2B5EF4-FFF2-40B4-BE49-F238E27FC236}">
                <a16:creationId xmlns:a16="http://schemas.microsoft.com/office/drawing/2014/main" id="{954A825B-2E14-4FD7-9A7C-F64161956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44" y="4426379"/>
            <a:ext cx="1732614" cy="17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hristmas Stars Clipart | Clip art, Star clipart, Paper stars">
            <a:extLst>
              <a:ext uri="{FF2B5EF4-FFF2-40B4-BE49-F238E27FC236}">
                <a16:creationId xmlns:a16="http://schemas.microsoft.com/office/drawing/2014/main" id="{A65BBEFB-94C8-4579-862C-20572928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04" y="2653405"/>
            <a:ext cx="1551184" cy="15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d Christmas Ornament">
            <a:extLst>
              <a:ext uri="{FF2B5EF4-FFF2-40B4-BE49-F238E27FC236}">
                <a16:creationId xmlns:a16="http://schemas.microsoft.com/office/drawing/2014/main" id="{20C9F313-3D03-4005-A38E-BA95B3AB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71" y="4608601"/>
            <a:ext cx="1650053" cy="13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obin Cartoon photos, royalty-free images, graphics, vectors &amp; videos |  Adobe Stock">
            <a:extLst>
              <a:ext uri="{FF2B5EF4-FFF2-40B4-BE49-F238E27FC236}">
                <a16:creationId xmlns:a16="http://schemas.microsoft.com/office/drawing/2014/main" id="{0F1591F2-7AD0-4EB1-9BE1-21EE1CAA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04" y="4531107"/>
            <a:ext cx="1408313" cy="15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0651F-8B27-779B-D952-C54DCF47C0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86" y="171582"/>
            <a:ext cx="174498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0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F75C1B-E047-49E8-8D8E-E62CD7E59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41796"/>
              </p:ext>
            </p:extLst>
          </p:nvPr>
        </p:nvGraphicFramePr>
        <p:xfrm>
          <a:off x="3300520" y="606189"/>
          <a:ext cx="5590959" cy="5645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653">
                  <a:extLst>
                    <a:ext uri="{9D8B030D-6E8A-4147-A177-3AD203B41FA5}">
                      <a16:colId xmlns:a16="http://schemas.microsoft.com/office/drawing/2014/main" val="1874199048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259927940"/>
                    </a:ext>
                  </a:extLst>
                </a:gridCol>
                <a:gridCol w="1863653">
                  <a:extLst>
                    <a:ext uri="{9D8B030D-6E8A-4147-A177-3AD203B41FA5}">
                      <a16:colId xmlns:a16="http://schemas.microsoft.com/office/drawing/2014/main" val="82231930"/>
                    </a:ext>
                  </a:extLst>
                </a:gridCol>
              </a:tblGrid>
              <a:tr h="1881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11259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32654"/>
                  </a:ext>
                </a:extLst>
              </a:tr>
              <a:tr h="18818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85523"/>
                  </a:ext>
                </a:extLst>
              </a:tr>
            </a:tbl>
          </a:graphicData>
        </a:graphic>
      </p:graphicFrame>
      <p:pic>
        <p:nvPicPr>
          <p:cNvPr id="5" name="Picture 2" descr="Snowflake free to use clip art - ClipartAndScrap">
            <a:extLst>
              <a:ext uri="{FF2B5EF4-FFF2-40B4-BE49-F238E27FC236}">
                <a16:creationId xmlns:a16="http://schemas.microsoft.com/office/drawing/2014/main" id="{422350EE-6A3A-4990-8ECA-D3C95795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0" y="2559178"/>
            <a:ext cx="1535837" cy="17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Wreath clipart kid 2 - Clipartix">
            <a:extLst>
              <a:ext uri="{FF2B5EF4-FFF2-40B4-BE49-F238E27FC236}">
                <a16:creationId xmlns:a16="http://schemas.microsoft.com/office/drawing/2014/main" id="{47B31594-2FBC-406F-A972-3A4EC881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44" y="712622"/>
            <a:ext cx="1620950" cy="17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ingerbread House Illustration — Stock Vector © earlwilkerson #89275704">
            <a:extLst>
              <a:ext uri="{FF2B5EF4-FFF2-40B4-BE49-F238E27FC236}">
                <a16:creationId xmlns:a16="http://schemas.microsoft.com/office/drawing/2014/main" id="{A299C667-FFE6-47E7-8765-4E8EC955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39" y="766365"/>
            <a:ext cx="1586721" cy="15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hristmas ~ Christmas Tree Clip Art Best And Holiday - Christmas Gingerbread  Man Clipart , T… | Christmas gingerbread men, Christmas gingerbread,  Christmas holidays">
            <a:extLst>
              <a:ext uri="{FF2B5EF4-FFF2-40B4-BE49-F238E27FC236}">
                <a16:creationId xmlns:a16="http://schemas.microsoft.com/office/drawing/2014/main" id="{CAEC3E1E-AA4D-4C66-8DB7-639666CC2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01" y="4484401"/>
            <a:ext cx="1310822" cy="16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ree Pictures Of Cartoon Presents, Download Free Clip Art, Free Clip Art on  Clipart Library">
            <a:extLst>
              <a:ext uri="{FF2B5EF4-FFF2-40B4-BE49-F238E27FC236}">
                <a16:creationId xmlns:a16="http://schemas.microsoft.com/office/drawing/2014/main" id="{A4949BB8-5D94-49F9-89CF-72C3DD86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76" y="4518125"/>
            <a:ext cx="1514384" cy="15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lipart Of Stockings, Filled And Cumshots - Christmas Stocking Transparent  Background , Transparent Cartoon, Free Cliparts &amp; Silhouettes - NetClipart">
            <a:extLst>
              <a:ext uri="{FF2B5EF4-FFF2-40B4-BE49-F238E27FC236}">
                <a16:creationId xmlns:a16="http://schemas.microsoft.com/office/drawing/2014/main" id="{E571FEB8-2BBC-48D3-8E09-8FDD2117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10" y="2617758"/>
            <a:ext cx="1622484" cy="16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ristmas Crackers Isolated On White. Sketch Style. EPS10 Vector.. Royalty  Free Cliparts, Vectors, And Stock Illustration. Image 10481452.">
            <a:extLst>
              <a:ext uri="{FF2B5EF4-FFF2-40B4-BE49-F238E27FC236}">
                <a16:creationId xmlns:a16="http://schemas.microsoft.com/office/drawing/2014/main" id="{62B742AC-F2B9-4177-ABEF-CBACD7CE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81" y="766365"/>
            <a:ext cx="1586722" cy="15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mazon.com: Shinobi Stickers Rustic Christmas Bell Ornament Cartoon Vinyl  Sticker (8&quot; Wide): Automotive">
            <a:extLst>
              <a:ext uri="{FF2B5EF4-FFF2-40B4-BE49-F238E27FC236}">
                <a16:creationId xmlns:a16="http://schemas.microsoft.com/office/drawing/2014/main" id="{2B2580B0-9368-42AA-9FF4-D5173F95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87" y="2710278"/>
            <a:ext cx="1422310" cy="14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ree Cartoon Christmas Holly, Download Free Clip Art, Free Clip Art on  Clipart Library">
            <a:extLst>
              <a:ext uri="{FF2B5EF4-FFF2-40B4-BE49-F238E27FC236}">
                <a16:creationId xmlns:a16="http://schemas.microsoft.com/office/drawing/2014/main" id="{A010F2AA-745F-4407-886B-870EDC2C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00" y="4484401"/>
            <a:ext cx="1586722" cy="15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89FDD23-E48E-BF0B-454D-B712C544C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86" y="171582"/>
            <a:ext cx="174498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9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6B153A-D350-4FA9-84B2-3BF85B4F7EC0}"/>
              </a:ext>
            </a:extLst>
          </p:cNvPr>
          <p:cNvSpPr txBox="1"/>
          <p:nvPr/>
        </p:nvSpPr>
        <p:spPr>
          <a:xfrm>
            <a:off x="6205993" y="1329250"/>
            <a:ext cx="949911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73EEA-67DD-4812-ADEE-493068E634CE}"/>
              </a:ext>
            </a:extLst>
          </p:cNvPr>
          <p:cNvSpPr txBox="1"/>
          <p:nvPr/>
        </p:nvSpPr>
        <p:spPr>
          <a:xfrm>
            <a:off x="2641224" y="379533"/>
            <a:ext cx="961668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Reindeer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E3D7B-276B-4664-A35F-CF9392F908FD}"/>
              </a:ext>
            </a:extLst>
          </p:cNvPr>
          <p:cNvSpPr txBox="1"/>
          <p:nvPr/>
        </p:nvSpPr>
        <p:spPr>
          <a:xfrm>
            <a:off x="5318383" y="192903"/>
            <a:ext cx="1119913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Snowman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7FD99-AD4D-4F60-8176-3D3393AE820B}"/>
              </a:ext>
            </a:extLst>
          </p:cNvPr>
          <p:cNvSpPr txBox="1"/>
          <p:nvPr/>
        </p:nvSpPr>
        <p:spPr>
          <a:xfrm>
            <a:off x="7999132" y="725604"/>
            <a:ext cx="750165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Angel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C3FFD-D99A-48DA-BC95-E2AF6F6913BC}"/>
              </a:ext>
            </a:extLst>
          </p:cNvPr>
          <p:cNvSpPr txBox="1"/>
          <p:nvPr/>
        </p:nvSpPr>
        <p:spPr>
          <a:xfrm>
            <a:off x="5304874" y="3666262"/>
            <a:ext cx="901119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Wreath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33ED3-E107-4826-A8B8-4EB44B641277}"/>
              </a:ext>
            </a:extLst>
          </p:cNvPr>
          <p:cNvSpPr txBox="1"/>
          <p:nvPr/>
        </p:nvSpPr>
        <p:spPr>
          <a:xfrm>
            <a:off x="878399" y="934193"/>
            <a:ext cx="1189607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Snowflake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31F6A-F6B7-45A4-867F-E47F44328E93}"/>
              </a:ext>
            </a:extLst>
          </p:cNvPr>
          <p:cNvSpPr txBox="1"/>
          <p:nvPr/>
        </p:nvSpPr>
        <p:spPr>
          <a:xfrm>
            <a:off x="4005515" y="948636"/>
            <a:ext cx="1461305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Gingerbread house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AB841-E5FE-49D1-A1D8-CEB2AE0D95B0}"/>
              </a:ext>
            </a:extLst>
          </p:cNvPr>
          <p:cNvSpPr txBox="1"/>
          <p:nvPr/>
        </p:nvSpPr>
        <p:spPr>
          <a:xfrm>
            <a:off x="7931068" y="3117457"/>
            <a:ext cx="1634971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Gingerbread 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9C6A08-1F56-47E4-8422-AA94571BC9E5}"/>
              </a:ext>
            </a:extLst>
          </p:cNvPr>
          <p:cNvSpPr txBox="1"/>
          <p:nvPr/>
        </p:nvSpPr>
        <p:spPr>
          <a:xfrm>
            <a:off x="464373" y="2241599"/>
            <a:ext cx="1213505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Penguin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9C507-A84F-403F-A963-0E1460A92C66}"/>
              </a:ext>
            </a:extLst>
          </p:cNvPr>
          <p:cNvSpPr txBox="1"/>
          <p:nvPr/>
        </p:nvSpPr>
        <p:spPr>
          <a:xfrm>
            <a:off x="3737594" y="1998406"/>
            <a:ext cx="1487197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Christmas Tree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A2319-5A95-4580-9906-32738501E42C}"/>
              </a:ext>
            </a:extLst>
          </p:cNvPr>
          <p:cNvSpPr txBox="1"/>
          <p:nvPr/>
        </p:nvSpPr>
        <p:spPr>
          <a:xfrm>
            <a:off x="7799384" y="1772049"/>
            <a:ext cx="1898342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Christmas bauble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B7117F-3B65-4F3E-A528-B20DD77056B5}"/>
              </a:ext>
            </a:extLst>
          </p:cNvPr>
          <p:cNvSpPr txBox="1"/>
          <p:nvPr/>
        </p:nvSpPr>
        <p:spPr>
          <a:xfrm>
            <a:off x="4664834" y="5850384"/>
            <a:ext cx="1213505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Polar Bear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EF4FE6-3BF2-437D-8ADC-E565BACD95C3}"/>
              </a:ext>
            </a:extLst>
          </p:cNvPr>
          <p:cNvSpPr txBox="1"/>
          <p:nvPr/>
        </p:nvSpPr>
        <p:spPr>
          <a:xfrm>
            <a:off x="5867535" y="2334792"/>
            <a:ext cx="509819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9352E-2AAF-47D5-8F4F-0FE0AEBBD481}"/>
              </a:ext>
            </a:extLst>
          </p:cNvPr>
          <p:cNvSpPr txBox="1"/>
          <p:nvPr/>
        </p:nvSpPr>
        <p:spPr>
          <a:xfrm>
            <a:off x="2046420" y="1703193"/>
            <a:ext cx="863557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Sleigh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CC322-6802-4E5C-A92E-51A42E60C7EC}"/>
              </a:ext>
            </a:extLst>
          </p:cNvPr>
          <p:cNvSpPr txBox="1"/>
          <p:nvPr/>
        </p:nvSpPr>
        <p:spPr>
          <a:xfrm>
            <a:off x="2793821" y="3890653"/>
            <a:ext cx="1660863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Candy Canes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7A28FF-A8C9-4479-ADE7-07D02C04E3AE}"/>
              </a:ext>
            </a:extLst>
          </p:cNvPr>
          <p:cNvSpPr txBox="1"/>
          <p:nvPr/>
        </p:nvSpPr>
        <p:spPr>
          <a:xfrm>
            <a:off x="10021445" y="4276364"/>
            <a:ext cx="1189607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    Santa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73CEA2-3632-4927-A7DF-7172675DAB4D}"/>
              </a:ext>
            </a:extLst>
          </p:cNvPr>
          <p:cNvSpPr txBox="1"/>
          <p:nvPr/>
        </p:nvSpPr>
        <p:spPr>
          <a:xfrm>
            <a:off x="7336265" y="4361513"/>
            <a:ext cx="594803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A702A2-3667-4D8A-A39A-98BE683A4839}"/>
              </a:ext>
            </a:extLst>
          </p:cNvPr>
          <p:cNvSpPr txBox="1"/>
          <p:nvPr/>
        </p:nvSpPr>
        <p:spPr>
          <a:xfrm>
            <a:off x="2046419" y="2951496"/>
            <a:ext cx="1189607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Crackers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C15D10-9FF4-4DD6-9933-F08DA5A1812C}"/>
              </a:ext>
            </a:extLst>
          </p:cNvPr>
          <p:cNvSpPr txBox="1"/>
          <p:nvPr/>
        </p:nvSpPr>
        <p:spPr>
          <a:xfrm>
            <a:off x="7799385" y="5354244"/>
            <a:ext cx="949912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Stockings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673C1-9AC4-4DFB-9D74-8EFEE566B4D3}"/>
              </a:ext>
            </a:extLst>
          </p:cNvPr>
          <p:cNvSpPr txBox="1"/>
          <p:nvPr/>
        </p:nvSpPr>
        <p:spPr>
          <a:xfrm>
            <a:off x="1960067" y="5485049"/>
            <a:ext cx="681158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Holly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9A1FA-6A05-4B9E-B182-D942C0F690D6}"/>
              </a:ext>
            </a:extLst>
          </p:cNvPr>
          <p:cNvSpPr txBox="1"/>
          <p:nvPr/>
        </p:nvSpPr>
        <p:spPr>
          <a:xfrm>
            <a:off x="4454684" y="2986652"/>
            <a:ext cx="850190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6910DD-52FD-4028-AA25-08B4264D2DF7}"/>
              </a:ext>
            </a:extLst>
          </p:cNvPr>
          <p:cNvSpPr txBox="1"/>
          <p:nvPr/>
        </p:nvSpPr>
        <p:spPr>
          <a:xfrm>
            <a:off x="4005515" y="4794654"/>
            <a:ext cx="1461562" cy="261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Christmas Jumper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83C659-488A-47AF-A97E-37A49835A600}"/>
              </a:ext>
            </a:extLst>
          </p:cNvPr>
          <p:cNvSpPr txBox="1"/>
          <p:nvPr/>
        </p:nvSpPr>
        <p:spPr>
          <a:xfrm>
            <a:off x="770459" y="4537974"/>
            <a:ext cx="907419" cy="2616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Robin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9C2A70C-2071-C12A-9231-07EE65A9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131503"/>
            <a:ext cx="174498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7100BC9931847BCD9EED2C9A49C05" ma:contentTypeVersion="16" ma:contentTypeDescription="Create a new document." ma:contentTypeScope="" ma:versionID="886d2ae6b12623b2b03a2e7cb9e346f3">
  <xsd:schema xmlns:xsd="http://www.w3.org/2001/XMLSchema" xmlns:xs="http://www.w3.org/2001/XMLSchema" xmlns:p="http://schemas.microsoft.com/office/2006/metadata/properties" xmlns:ns2="cf91bd2d-ffac-4e73-9a52-1eabc627a2d6" xmlns:ns3="67bb183d-c9c3-4f2c-80c5-e3f5ae47c13a" xmlns:ns4="9cef0a39-66fa-4d47-9e20-9859087b6ed1" targetNamespace="http://schemas.microsoft.com/office/2006/metadata/properties" ma:root="true" ma:fieldsID="e5e49fe97e8b6cd21a7e93ea11b52daf" ns2:_="" ns3:_="" ns4:_="">
    <xsd:import namespace="cf91bd2d-ffac-4e73-9a52-1eabc627a2d6"/>
    <xsd:import namespace="67bb183d-c9c3-4f2c-80c5-e3f5ae47c13a"/>
    <xsd:import namespace="9cef0a39-66fa-4d47-9e20-9859087b6e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1bd2d-ffac-4e73-9a52-1eabc627a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f4f31a-82e0-4b34-b125-e14bd1a7f6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b183d-c9c3-4f2c-80c5-e3f5ae47c13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f0a39-66fa-4d47-9e20-9859087b6ed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f63e14e-be07-4fe0-83b5-a3004f311b91}" ma:internalName="TaxCatchAll" ma:showField="CatchAllData" ma:web="9cef0a39-66fa-4d47-9e20-9859087b6e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ef0a39-66fa-4d47-9e20-9859087b6ed1" xsi:nil="true"/>
    <lcf76f155ced4ddcb4097134ff3c332f xmlns="cf91bd2d-ffac-4e73-9a52-1eabc627a2d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86526-01E7-420C-BC89-8528EB78BDD8}"/>
</file>

<file path=customXml/itemProps2.xml><?xml version="1.0" encoding="utf-8"?>
<ds:datastoreItem xmlns:ds="http://schemas.openxmlformats.org/officeDocument/2006/customXml" ds:itemID="{E16886EF-6F41-438E-937E-FFC3A4623A54}">
  <ds:schemaRefs>
    <ds:schemaRef ds:uri="cf91bd2d-ffac-4e73-9a52-1eabc627a2d6"/>
    <ds:schemaRef ds:uri="67bb183d-c9c3-4f2c-80c5-e3f5ae47c13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9cef0a39-66fa-4d47-9e20-9859087b6ed1"/>
  </ds:schemaRefs>
</ds:datastoreItem>
</file>

<file path=customXml/itemProps3.xml><?xml version="1.0" encoding="utf-8"?>
<ds:datastoreItem xmlns:ds="http://schemas.openxmlformats.org/officeDocument/2006/customXml" ds:itemID="{CB7CFE4B-6E11-4F41-B2A1-6631B2AB4D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Christmas Bingo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Bingo</dc:title>
  <dc:creator>Judith Orr</dc:creator>
  <cp:lastModifiedBy>Natasha Neilly</cp:lastModifiedBy>
  <cp:revision>3</cp:revision>
  <dcterms:created xsi:type="dcterms:W3CDTF">2020-12-15T10:13:34Z</dcterms:created>
  <dcterms:modified xsi:type="dcterms:W3CDTF">2024-06-02T14:09:31Z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0x0101004887100BC9931847BCD9EED2C9A49C05</vt:lpwstr>
  </property>
  <property fmtid="{D5CDD505-2E9C-101B-9397-08002B2CF9AE}" pid="3" name="MediaServiceImageTags">
    <vt:lpwstr/>
  </property>
</Properties>
</file>